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65C"/>
    <a:srgbClr val="02E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7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21190-4D35-593C-302A-E92354B1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29165A-9FA9-F116-CF1C-FB87CFFBF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5C708-F7BB-C68C-E91D-19414BC2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E2C-576E-444A-82CC-4E33556DEF8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92B72-4D28-2BA8-092B-235D4491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976CD-BA66-AFC5-75BE-6ABA81C4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BC07-BBE8-4B31-B7B3-A08533E0D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55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CAD50-843F-F0A6-C209-0DF2CF5B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BF0EFD-EBC9-C028-5DD9-17FB01665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B3293-6EEC-AEC4-B755-64B5D528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E2C-576E-444A-82CC-4E33556DEF8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CAEFE-CEC0-8CF1-E864-F0D4A516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59974-871E-D197-8E7C-45138E32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BC07-BBE8-4B31-B7B3-A08533E0D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3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687F68-7FBF-5231-0707-898C3C222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49637F-FFB5-3B2B-E920-0201C6CCB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C78AE-F891-D95E-2592-41C925C8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E2C-576E-444A-82CC-4E33556DEF8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E1CCC-3560-4C57-ADA8-17A7FFB6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A57B0-2C21-58FC-CC79-AD67EC9B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BC07-BBE8-4B31-B7B3-A08533E0D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1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A06CD-CA72-01F8-BAF3-908ECD5A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A8A22-C416-F441-F966-D741B401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815B3-6D9F-B3AD-D57C-678AF8EE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E2C-576E-444A-82CC-4E33556DEF8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778E0-7217-8EFD-1AD6-5C3270A4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AE82C-F67A-9852-E058-7A2C7D3A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BC07-BBE8-4B31-B7B3-A08533E0D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1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E2B01-6056-6AEA-29E0-18D6A2E3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3B028-C9A3-5A95-7EDB-C8799416F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0EBC7-1C13-5984-9E98-42E6FC2F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E2C-576E-444A-82CC-4E33556DEF8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8A96D-E101-F188-3CDB-D010FFDA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12BA7-8D6C-7F2A-44BC-EF97C43C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BC07-BBE8-4B31-B7B3-A08533E0D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30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68478-4E16-BC81-326D-AFE75032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73AEF-4C57-B85A-5351-EA10B824D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5B07B-9AF9-FB3C-BA0B-37ECB3E84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65771-C7B7-5A97-6815-7E79B3EF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E2C-576E-444A-82CC-4E33556DEF8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E3E90-2650-8E56-90A4-7D1F61CA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CC061F-09EC-3E26-9A49-B59A5379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BC07-BBE8-4B31-B7B3-A08533E0D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4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C174A-AA3B-A1E6-54B1-635A4E3C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0EFB9-BA4E-37CD-EC77-76F0D12B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4E81EC-467F-4974-9DB8-103D985DC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CD7321-337F-2014-2A71-0AF594602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8872E3-0885-86CB-9F29-1CD53BF5F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00986D-DDA3-F33D-5F0A-7FD8890E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E2C-576E-444A-82CC-4E33556DEF8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D1ED82-1BE5-8AEA-B367-2EB8A26C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78235F-1588-58BC-6D26-A9721749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BC07-BBE8-4B31-B7B3-A08533E0D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1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D3EE1-578C-035D-7E4B-BB7655DF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3AA78D-8F0A-EDD1-973E-DBF73B8C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E2C-576E-444A-82CC-4E33556DEF8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07DBBD-03A5-10D5-985B-20EAAA41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E8D13F-DE11-768D-C653-92A571F6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BC07-BBE8-4B31-B7B3-A08533E0D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2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058388-4BAA-33A7-A218-63A35409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E2C-576E-444A-82CC-4E33556DEF8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31A59F-FD09-24C6-C3B9-BC5F71B4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23105B-D24B-E441-4B8C-1A5A779C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BC07-BBE8-4B31-B7B3-A08533E0D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53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B29AD-E007-44B8-15E7-3DD67CAA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EA85E-20A8-D98F-3712-6A1D7F89F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1D5209-12CE-36EA-01A8-E9B1B3649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B55BBB-9B0B-1BCE-425E-7B0A9DE7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E2C-576E-444A-82CC-4E33556DEF8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DF1456-6033-26CB-F54B-71A4B6DA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72427C-4687-9416-8936-7B8A2B19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BC07-BBE8-4B31-B7B3-A08533E0D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69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75BB8-84B2-B433-0108-CDFDC923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D04941-E0B2-30FB-1384-C16977E4A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1CB49E-286C-42B0-90EB-B5E94E565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D20E6-83D4-1F4B-C876-4007C792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E2C-576E-444A-82CC-4E33556DEF8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111FC7-C3B1-FEC8-E1B8-45126E2A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7866C7-64C9-005C-D926-E81846E7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BC07-BBE8-4B31-B7B3-A08533E0D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1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A1C550-3157-2C96-F14B-BCEB875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E73C1-D231-BB63-587C-EA2F45084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125E5-8FE6-65F6-039B-37664A07E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34BE2C-576E-444A-82CC-4E33556DEF8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572EC2-497C-3981-0581-40E4370E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09018-473A-F24B-B01B-563AC012A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6BC07-BBE8-4B31-B7B3-A08533E0D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2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EE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6B94A60-6456-51D4-BBB9-549C50B49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4CF33AA-1818-F40A-5B69-31CAD3D61381}"/>
              </a:ext>
            </a:extLst>
          </p:cNvPr>
          <p:cNvSpPr txBox="1"/>
          <p:nvPr/>
        </p:nvSpPr>
        <p:spPr>
          <a:xfrm>
            <a:off x="7143750" y="871538"/>
            <a:ext cx="4743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AirPick</a:t>
            </a:r>
            <a:endParaRPr lang="zh-CN" altLang="en-US" sz="9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B86E41-1CCF-A980-10E2-CA2976CB5AD3}"/>
              </a:ext>
            </a:extLst>
          </p:cNvPr>
          <p:cNvSpPr txBox="1"/>
          <p:nvPr/>
        </p:nvSpPr>
        <p:spPr>
          <a:xfrm>
            <a:off x="7394713" y="2892287"/>
            <a:ext cx="4422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Impact" panose="020B0806030902050204" pitchFamily="34" charset="0"/>
              </a:rPr>
              <a:t>Ke jia </a:t>
            </a:r>
          </a:p>
          <a:p>
            <a:r>
              <a:rPr lang="en-US" altLang="zh-CN" sz="2000" dirty="0">
                <a:latin typeface="Impact" panose="020B0806030902050204" pitchFamily="34" charset="0"/>
              </a:rPr>
              <a:t>Yang </a:t>
            </a:r>
            <a:r>
              <a:rPr lang="en-US" altLang="zh-CN" sz="2000" dirty="0" err="1">
                <a:latin typeface="Impact" panose="020B0806030902050204" pitchFamily="34" charset="0"/>
              </a:rPr>
              <a:t>Yang</a:t>
            </a:r>
            <a:r>
              <a:rPr lang="en-US" altLang="zh-CN" sz="2000" dirty="0">
                <a:latin typeface="Impact" panose="020B0806030902050204" pitchFamily="34" charset="0"/>
              </a:rPr>
              <a:t> </a:t>
            </a:r>
          </a:p>
          <a:p>
            <a:r>
              <a:rPr lang="en-US" altLang="zh-CN" sz="2000" dirty="0" err="1">
                <a:latin typeface="Impact" panose="020B0806030902050204" pitchFamily="34" charset="0"/>
              </a:rPr>
              <a:t>QingYun</a:t>
            </a:r>
            <a:r>
              <a:rPr lang="en-US" altLang="zh-CN" sz="2000" dirty="0">
                <a:latin typeface="Impact" panose="020B0806030902050204" pitchFamily="34" charset="0"/>
              </a:rPr>
              <a:t> Wang </a:t>
            </a:r>
          </a:p>
          <a:p>
            <a:r>
              <a:rPr lang="en-US" altLang="zh-CN" sz="2000" dirty="0" err="1">
                <a:latin typeface="Impact" panose="020B0806030902050204" pitchFamily="34" charset="0"/>
              </a:rPr>
              <a:t>RunZhou</a:t>
            </a:r>
            <a:r>
              <a:rPr lang="en-US" altLang="zh-CN" sz="2000" dirty="0">
                <a:latin typeface="Impact" panose="020B0806030902050204" pitchFamily="34" charset="0"/>
              </a:rPr>
              <a:t> </a:t>
            </a:r>
            <a:r>
              <a:rPr lang="en-US" altLang="zh-CN" sz="2000" dirty="0" err="1">
                <a:latin typeface="Impact" panose="020B0806030902050204" pitchFamily="34" charset="0"/>
              </a:rPr>
              <a:t>ZHu</a:t>
            </a:r>
            <a:endParaRPr lang="zh-CN" altLang="en-US" sz="2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7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B774B7-F555-AD3A-EA69-73E335C327D4}"/>
              </a:ext>
            </a:extLst>
          </p:cNvPr>
          <p:cNvSpPr txBox="1"/>
          <p:nvPr/>
        </p:nvSpPr>
        <p:spPr>
          <a:xfrm>
            <a:off x="564204" y="583660"/>
            <a:ext cx="7215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pl-PL" altLang="zh-CN" sz="5400" i="1" dirty="0">
                <a:highlight>
                  <a:srgbClr val="C0C0C0"/>
                </a:highlight>
                <a:latin typeface="Impact" panose="020B0806030902050204" pitchFamily="34" charset="0"/>
              </a:rPr>
              <a:t>Project Background</a:t>
            </a:r>
            <a:endParaRPr lang="zh-CN" altLang="en-US" sz="5400" i="1" dirty="0">
              <a:highlight>
                <a:srgbClr val="C0C0C0"/>
              </a:highlight>
              <a:latin typeface="Impact" panose="020B080603090205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13E7A4-50EA-14AE-E9D7-9D446D7A8317}"/>
              </a:ext>
            </a:extLst>
          </p:cNvPr>
          <p:cNvSpPr txBox="1"/>
          <p:nvPr/>
        </p:nvSpPr>
        <p:spPr>
          <a:xfrm>
            <a:off x="4876896" y="3628417"/>
            <a:ext cx="72150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Studying Abroad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Trip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Airport Pickup 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Request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A55054-0F0F-C3A1-1759-CF41DAC8A94E}"/>
              </a:ext>
            </a:extLst>
          </p:cNvPr>
          <p:cNvSpPr txBox="1"/>
          <p:nvPr/>
        </p:nvSpPr>
        <p:spPr>
          <a:xfrm>
            <a:off x="3275463" y="1869742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Yang </a:t>
            </a:r>
            <a:r>
              <a:rPr lang="en-US" altLang="zh-CN" b="1" dirty="0" err="1"/>
              <a:t>Yang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0891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1B8590-3AB2-0CD9-C518-2AFD9D44CB76}"/>
              </a:ext>
            </a:extLst>
          </p:cNvPr>
          <p:cNvSpPr txBox="1"/>
          <p:nvPr/>
        </p:nvSpPr>
        <p:spPr>
          <a:xfrm>
            <a:off x="1692322" y="395785"/>
            <a:ext cx="8584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altLang="zh-CN" sz="5400" dirty="0">
                <a:latin typeface="Impact" panose="020B0806030902050204" pitchFamily="34" charset="0"/>
              </a:rPr>
              <a:t>Information Architecture</a:t>
            </a:r>
            <a:endParaRPr lang="zh-CN" altLang="en-US" sz="5400" dirty="0">
              <a:latin typeface="Impact" panose="020B080603090205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EF41DE-4704-EB8D-893E-CDCDB3EB7088}"/>
              </a:ext>
            </a:extLst>
          </p:cNvPr>
          <p:cNvSpPr txBox="1"/>
          <p:nvPr/>
        </p:nvSpPr>
        <p:spPr>
          <a:xfrm>
            <a:off x="4653887" y="1718775"/>
            <a:ext cx="498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Qingyun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Wang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38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6AFB02-F529-B7D3-5E91-4B5A4C0B6EB4}"/>
              </a:ext>
            </a:extLst>
          </p:cNvPr>
          <p:cNvSpPr txBox="1"/>
          <p:nvPr/>
        </p:nvSpPr>
        <p:spPr>
          <a:xfrm>
            <a:off x="3002507" y="723331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5400" dirty="0">
                <a:latin typeface="Impact" panose="020B0806030902050204" pitchFamily="34" charset="0"/>
              </a:rPr>
              <a:t>Technical</a:t>
            </a:r>
            <a:r>
              <a:rPr lang="pl-PL" altLang="zh-CN" sz="5400" dirty="0">
                <a:latin typeface="Impact" panose="020B0806030902050204" pitchFamily="34" charset="0"/>
              </a:rPr>
              <a:t> Structure</a:t>
            </a:r>
            <a:endParaRPr lang="zh-CN" altLang="en-US" sz="5400" dirty="0">
              <a:latin typeface="Impact" panose="020B080603090205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650F27-D353-005E-494A-DF54878EED57}"/>
              </a:ext>
            </a:extLst>
          </p:cNvPr>
          <p:cNvSpPr txBox="1"/>
          <p:nvPr/>
        </p:nvSpPr>
        <p:spPr>
          <a:xfrm>
            <a:off x="5268036" y="2047164"/>
            <a:ext cx="485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Runzhou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Zhu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19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527238-22A5-BF39-F6E4-263F043D9567}"/>
              </a:ext>
            </a:extLst>
          </p:cNvPr>
          <p:cNvSpPr txBox="1"/>
          <p:nvPr/>
        </p:nvSpPr>
        <p:spPr>
          <a:xfrm>
            <a:off x="2825085" y="859808"/>
            <a:ext cx="7287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5400" dirty="0">
                <a:latin typeface="Impact" panose="020B0806030902050204" pitchFamily="34" charset="0"/>
              </a:rPr>
              <a:t>P</a:t>
            </a:r>
            <a:r>
              <a:rPr lang="pl-PL" altLang="zh-CN" sz="5400" dirty="0">
                <a:latin typeface="Impact" panose="020B0806030902050204" pitchFamily="34" charset="0"/>
              </a:rPr>
              <a:t>roject </a:t>
            </a:r>
            <a:r>
              <a:rPr lang="en-US" altLang="zh-CN" sz="5400" dirty="0">
                <a:latin typeface="Impact" panose="020B0806030902050204" pitchFamily="34" charset="0"/>
              </a:rPr>
              <a:t>M</a:t>
            </a:r>
            <a:r>
              <a:rPr lang="pl-PL" altLang="zh-CN" sz="5400" dirty="0">
                <a:latin typeface="Impact" panose="020B0806030902050204" pitchFamily="34" charset="0"/>
              </a:rPr>
              <a:t>anagement</a:t>
            </a:r>
            <a:endParaRPr lang="zh-CN" altLang="en-US" sz="5400" dirty="0">
              <a:latin typeface="Impact" panose="020B080603090205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181C92-F5FC-D97C-56B6-5ADCA94AACCE}"/>
              </a:ext>
            </a:extLst>
          </p:cNvPr>
          <p:cNvSpPr txBox="1"/>
          <p:nvPr/>
        </p:nvSpPr>
        <p:spPr>
          <a:xfrm>
            <a:off x="5581934" y="2115402"/>
            <a:ext cx="453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Ke Jia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41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7ACEB5-7558-122B-B926-76CF51BB3AB8}"/>
              </a:ext>
            </a:extLst>
          </p:cNvPr>
          <p:cNvSpPr txBox="1"/>
          <p:nvPr/>
        </p:nvSpPr>
        <p:spPr>
          <a:xfrm>
            <a:off x="1815152" y="2497976"/>
            <a:ext cx="79702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/>
              <a:t>Thanks~~~</a:t>
            </a:r>
            <a:endParaRPr lang="zh-CN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184116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37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华文中宋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 Yang</dc:creator>
  <cp:lastModifiedBy>Yang Yang</cp:lastModifiedBy>
  <cp:revision>1</cp:revision>
  <dcterms:created xsi:type="dcterms:W3CDTF">2024-09-03T18:08:07Z</dcterms:created>
  <dcterms:modified xsi:type="dcterms:W3CDTF">2024-09-03T19:34:10Z</dcterms:modified>
</cp:coreProperties>
</file>