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7" r:id="rId5"/>
    <p:sldId id="259" r:id="rId6"/>
    <p:sldId id="266" r:id="rId7"/>
    <p:sldId id="268" r:id="rId8"/>
    <p:sldId id="264" r:id="rId9"/>
    <p:sldId id="257" r:id="rId10"/>
    <p:sldId id="25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3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4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4377268-E217-4B4E-AE6A-A39784F33EF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6O53FdZ7/product-backlog" TargetMode="External"/><Relationship Id="rId2" Type="http://schemas.openxmlformats.org/officeDocument/2006/relationships/hyperlink" Target="https://github.com/jiakeke/SEP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akeke/SEP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jp.metropolia.fi/lomakkeet/1/lomake.html?code=VFgwMEVZMjctMzAwMw==" TargetMode="External"/><Relationship Id="rId2" Type="http://schemas.openxmlformats.org/officeDocument/2006/relationships/hyperlink" Target="https://ojp.metropolia.fi/lomakkeet/1/lomake.html?code=VFgwMEVZMjctMzAwNg==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96F3-39F9-4BA4-A520-D12E864FD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GradeBook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BF4E-F326-42F3-B961-80C218DC8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 :Ke Jia , </a:t>
            </a:r>
            <a:r>
              <a:rPr lang="en-US" dirty="0" err="1"/>
              <a:t>Qingyun</a:t>
            </a:r>
            <a:r>
              <a:rPr lang="en-US" dirty="0"/>
              <a:t> Wang, Yang Yang</a:t>
            </a:r>
          </a:p>
        </p:txBody>
      </p:sp>
    </p:spTree>
    <p:extLst>
      <p:ext uri="{BB962C8B-B14F-4D97-AF65-F5344CB8AC3E}">
        <p14:creationId xmlns:p14="http://schemas.microsoft.com/office/powerpoint/2010/main" val="9054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Sprint Master  </a:t>
            </a:r>
            <a:r>
              <a:rPr lang="en-US" dirty="0">
                <a:solidFill>
                  <a:schemeClr val="tx1"/>
                </a:solidFill>
              </a:rPr>
              <a:t>Ke Jia</a:t>
            </a:r>
          </a:p>
          <a:p>
            <a:r>
              <a:rPr lang="en-US" dirty="0"/>
              <a:t>Sprint Backlog  </a:t>
            </a:r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r>
              <a:rPr lang="en-US" dirty="0"/>
              <a:t>Done </a:t>
            </a:r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r>
              <a:rPr lang="en-US" dirty="0"/>
              <a:t>Release </a:t>
            </a:r>
            <a:r>
              <a:rPr lang="en-US" dirty="0">
                <a:solidFill>
                  <a:schemeClr val="tx1"/>
                </a:solidFill>
              </a:rPr>
              <a:t>0</a:t>
            </a:r>
          </a:p>
          <a:p>
            <a:r>
              <a:rPr lang="en-US" dirty="0"/>
              <a:t>Postpone </a:t>
            </a:r>
            <a:r>
              <a:rPr lang="en-US" dirty="0">
                <a:solidFill>
                  <a:schemeClr val="tx1"/>
                </a:solidFill>
              </a:rPr>
              <a:t>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2324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Sprint Master  </a:t>
            </a:r>
            <a:r>
              <a:rPr lang="en-US" dirty="0" err="1"/>
              <a:t>QingYun</a:t>
            </a:r>
            <a:r>
              <a:rPr lang="en-US" dirty="0"/>
              <a:t> Wang</a:t>
            </a:r>
          </a:p>
          <a:p>
            <a:r>
              <a:rPr lang="en-US" dirty="0"/>
              <a:t>Sprint Backlog 27</a:t>
            </a:r>
          </a:p>
          <a:p>
            <a:r>
              <a:rPr lang="en-US" dirty="0"/>
              <a:t>Done 27</a:t>
            </a:r>
          </a:p>
          <a:p>
            <a:r>
              <a:rPr lang="en-US" dirty="0"/>
              <a:t>Release 0</a:t>
            </a:r>
          </a:p>
          <a:p>
            <a:r>
              <a:rPr lang="en-US" dirty="0"/>
              <a:t>Postpone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16230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Sprint Master Yang </a:t>
            </a:r>
            <a:r>
              <a:rPr lang="en-US" dirty="0" err="1"/>
              <a:t>Yang</a:t>
            </a:r>
            <a:endParaRPr lang="en-US" dirty="0"/>
          </a:p>
          <a:p>
            <a:r>
              <a:rPr lang="en-US" dirty="0"/>
              <a:t>Sprint Backlog 23</a:t>
            </a:r>
          </a:p>
          <a:p>
            <a:r>
              <a:rPr lang="en-US" dirty="0"/>
              <a:t>Done 23</a:t>
            </a:r>
          </a:p>
          <a:p>
            <a:r>
              <a:rPr lang="en-US" dirty="0"/>
              <a:t>Release 0</a:t>
            </a:r>
          </a:p>
          <a:p>
            <a:r>
              <a:rPr lang="en-US" dirty="0"/>
              <a:t>Postpone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70136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Sprint Master</a:t>
            </a:r>
          </a:p>
          <a:p>
            <a:r>
              <a:rPr lang="en-US" dirty="0"/>
              <a:t>Sprint Backlog</a:t>
            </a:r>
          </a:p>
          <a:p>
            <a:r>
              <a:rPr lang="en-US" dirty="0"/>
              <a:t>Done</a:t>
            </a:r>
          </a:p>
          <a:p>
            <a:r>
              <a:rPr lang="en-US" dirty="0"/>
              <a:t>Release</a:t>
            </a:r>
          </a:p>
          <a:p>
            <a:r>
              <a:rPr lang="en-US" dirty="0"/>
              <a:t>Postpone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8832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C2E9-A5BE-463A-B53B-47F5942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We Organize Our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E89C-C4D0-4F05-A7FB-1C6A9676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69" y="2292285"/>
            <a:ext cx="9228992" cy="3212367"/>
          </a:xfrm>
        </p:spPr>
        <p:txBody>
          <a:bodyPr>
            <a:normAutofit/>
          </a:bodyPr>
          <a:lstStyle/>
          <a:p>
            <a:r>
              <a:rPr lang="en-US" altLang="zh-CN" b="1" dirty="0"/>
              <a:t>AI’s Role in Our Project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sz="1800" b="1" dirty="0"/>
              <a:t>Bug Fixing: </a:t>
            </a:r>
            <a:r>
              <a:rPr lang="en-US" altLang="zh-CN" sz="1800" dirty="0"/>
              <a:t>AI provided efficient suggestions for debugging, helping to identify and resolve issues faster.</a:t>
            </a:r>
          </a:p>
          <a:p>
            <a:pPr lvl="1"/>
            <a:r>
              <a:rPr lang="en-US" altLang="zh-CN" sz="1800" b="1" dirty="0"/>
              <a:t>Testing Assistance: </a:t>
            </a:r>
            <a:r>
              <a:rPr lang="en-US" altLang="zh-CN" sz="1800" dirty="0"/>
              <a:t>AI contributed to optimizing test cases, improving overall efficiency.</a:t>
            </a:r>
          </a:p>
          <a:p>
            <a:r>
              <a:rPr lang="en-US" dirty="0"/>
              <a:t>GitHub link </a:t>
            </a:r>
            <a:r>
              <a:rPr lang="en-US" dirty="0">
                <a:hlinkClick r:id="rId2"/>
              </a:rPr>
              <a:t>https://github.com/jiakeke/SEP1</a:t>
            </a:r>
            <a:endParaRPr lang="en-US" dirty="0"/>
          </a:p>
          <a:p>
            <a:r>
              <a:rPr lang="en-US" dirty="0"/>
              <a:t>Trello link </a:t>
            </a:r>
            <a:r>
              <a:rPr lang="en-US" dirty="0">
                <a:hlinkClick r:id="rId3"/>
              </a:rPr>
              <a:t>https://trello.com/b/6O53FdZ7/product-backlog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7BD8-35EB-4F42-BDBD-222470AC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0E48-92C2-4E8A-88C7-EEE25CF3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Activiti diagram</a:t>
            </a:r>
          </a:p>
          <a:p>
            <a:r>
              <a:rPr lang="en-US" dirty="0"/>
              <a:t>Class diagram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https://github.com/jiakeke/SEP1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3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5063-4669-CCF8-9E98-C4F21DA1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/>
              <a:t>What We Use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205FAF-A422-2EE8-7EAD-E1BA092CF7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2123412"/>
            <a:ext cx="6909318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Java, SQL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JavaFX, JDBC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MariaDB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IntelliJ IDEA, GitHub, Trello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,Jenkins , Docker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Assistance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Copilot, ChatGPT </a:t>
            </a:r>
          </a:p>
        </p:txBody>
      </p:sp>
    </p:spTree>
    <p:extLst>
      <p:ext uri="{BB962C8B-B14F-4D97-AF65-F5344CB8AC3E}">
        <p14:creationId xmlns:p14="http://schemas.microsoft.com/office/powerpoint/2010/main" val="30677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70D9-9711-4D97-9C73-27195EAD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/>
              <a:t>Our Project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89E66B-9C68-AC66-3994-7AD596A36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434" y="2072116"/>
            <a:ext cx="3825572" cy="3132091"/>
          </a:xfrm>
        </p:spPr>
      </p:pic>
    </p:spTree>
    <p:extLst>
      <p:ext uri="{BB962C8B-B14F-4D97-AF65-F5344CB8AC3E}">
        <p14:creationId xmlns:p14="http://schemas.microsoft.com/office/powerpoint/2010/main" val="361347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231F-4B89-4B3F-8242-0599760D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achievement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BDB7D6-F1D3-E42A-E1BF-7C07605F4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5096" y="1540894"/>
            <a:ext cx="9771328" cy="48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Aspect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developed a desktop application using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JavaFX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again, reinforcing our previous knowledge and gaining deeper insights into UI design and data interaction.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Management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took turns as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managers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experiencing task allocation, progress tracking, and team coordination, which improved our organizational skills.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Collaboration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for version control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 effectively managed code conflicts and optimized team collaboration, making development more efficient.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&amp; Deployment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testing and deployment, we encountered compatibility and environment issues. Through multiple attempts and adjustments, we successfully overcame technical challenges, ensuring system stability. </a:t>
            </a:r>
          </a:p>
        </p:txBody>
      </p:sp>
    </p:spTree>
    <p:extLst>
      <p:ext uri="{BB962C8B-B14F-4D97-AF65-F5344CB8AC3E}">
        <p14:creationId xmlns:p14="http://schemas.microsoft.com/office/powerpoint/2010/main" val="27019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A5950-057E-569F-7736-9A69765B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3CCA4-EB82-A02A-344E-346D309E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872871" cy="2667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zh-CN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Thanks~~~</a:t>
            </a:r>
            <a:endParaRPr lang="zh-CN" altLang="en-US" sz="5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7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BFD4-781E-456F-BCC6-D5839C7E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4327-5681-4B1F-87EE-61E03E3E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Feedback to </a:t>
            </a:r>
            <a:r>
              <a:rPr lang="fi-FI" sz="1800" u="sng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the</a:t>
            </a:r>
            <a:r>
              <a:rPr lang="fi-FI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fi-FI" sz="1800" u="sng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course</a:t>
            </a:r>
            <a:r>
              <a:rPr lang="fi-FI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:</a:t>
            </a:r>
          </a:p>
          <a:p>
            <a:pPr lvl="1"/>
            <a:r>
              <a:rPr lang="fi-FI" sz="16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https://ojp.metropolia.fi/lomakkeet/1/lomake.html?code=VFgwMEVZMjctMzAwNg==</a:t>
            </a:r>
            <a:endParaRPr lang="fi-FI" sz="16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i-FI" sz="18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https://ojp.metropolia.fi/lomakkeet/1/lomake.html?code=VFgwMEVZMjctMzAwMw==</a:t>
            </a:r>
            <a:endParaRPr lang="fi-FI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i-FI" sz="16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EF01-06F7-4948-BF1A-7F5AC3F3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0241-6772-482B-8922-62CA8699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3683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1427</TotalTime>
  <Words>358</Words>
  <Application>Microsoft Office PowerPoint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Corbel</vt:lpstr>
      <vt:lpstr>Basis</vt:lpstr>
      <vt:lpstr>GradeBook</vt:lpstr>
      <vt:lpstr>How We Organize Our Project</vt:lpstr>
      <vt:lpstr>Architectural Design</vt:lpstr>
      <vt:lpstr>What We Use</vt:lpstr>
      <vt:lpstr>Our Project</vt:lpstr>
      <vt:lpstr>Learning achievement</vt:lpstr>
      <vt:lpstr>PowerPoint 演示文稿</vt:lpstr>
      <vt:lpstr>Plan for further development</vt:lpstr>
      <vt:lpstr>Product Backlog</vt:lpstr>
      <vt:lpstr>Sprint 1</vt:lpstr>
      <vt:lpstr>Sprint 2</vt:lpstr>
      <vt:lpstr>Sprint 3</vt:lpstr>
      <vt:lpstr>Sprint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Amir Dirin</dc:creator>
  <cp:lastModifiedBy>Yang Yang</cp:lastModifiedBy>
  <cp:revision>13</cp:revision>
  <dcterms:created xsi:type="dcterms:W3CDTF">2023-10-02T07:27:44Z</dcterms:created>
  <dcterms:modified xsi:type="dcterms:W3CDTF">2025-03-10T19:21:46Z</dcterms:modified>
</cp:coreProperties>
</file>