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6" r:id="rId8"/>
    <p:sldId id="268" r:id="rId9"/>
    <p:sldId id="260" r:id="rId10"/>
    <p:sldId id="270" r:id="rId11"/>
    <p:sldId id="279" r:id="rId12"/>
    <p:sldId id="282" r:id="rId13"/>
    <p:sldId id="283" r:id="rId14"/>
    <p:sldId id="261" r:id="rId15"/>
    <p:sldId id="274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CCFF"/>
    <a:srgbClr val="FFFFCC"/>
    <a:srgbClr val="CCCCFF"/>
    <a:srgbClr val="99CCCC"/>
    <a:srgbClr val="66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4632-DB47-495A-9613-CF96341426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F149-DB0C-40EC-9C61-A22A196B7B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810099" y="2143099"/>
            <a:ext cx="2571801" cy="2571801"/>
          </a:xfrm>
          <a:prstGeom prst="ellipse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59720" y="1232899"/>
            <a:ext cx="3482002" cy="3482002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19500" y="3302881"/>
            <a:ext cx="2802619" cy="2802619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59679" y="3783279"/>
            <a:ext cx="2322221" cy="2322221"/>
          </a:xfrm>
          <a:prstGeom prst="ellipse">
            <a:avLst/>
          </a:prstGeom>
          <a:solidFill>
            <a:srgbClr val="FFFF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69882" y="3302881"/>
            <a:ext cx="3052197" cy="3052197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0279" y="1487777"/>
            <a:ext cx="3013761" cy="3013761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69882" y="716282"/>
            <a:ext cx="2838838" cy="2838838"/>
          </a:xfrm>
          <a:prstGeom prst="ellipse">
            <a:avLst/>
          </a:prstGeom>
          <a:solidFill>
            <a:srgbClr val="66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10099" y="502920"/>
            <a:ext cx="2571801" cy="2571801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32760" y="365760"/>
            <a:ext cx="3189359" cy="3189359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19501" y="752501"/>
            <a:ext cx="5353000" cy="5353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751022" y="3548862"/>
            <a:ext cx="475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全栈一组项目展示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18559" y="4693790"/>
            <a:ext cx="475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校园点对点订餐系统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18559" y="1555294"/>
            <a:ext cx="4754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718559" y="3137244"/>
            <a:ext cx="4754882" cy="3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学生手机客户端（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26" y="1229974"/>
            <a:ext cx="2764547" cy="4927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3" y="1255722"/>
            <a:ext cx="2773740" cy="4901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91" y="1229974"/>
            <a:ext cx="2773465" cy="4927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餐厅后台客户端（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291" y="1447799"/>
            <a:ext cx="9389418" cy="43427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餐厅后台客户端（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7" y="1368479"/>
            <a:ext cx="9420808" cy="48278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85137" y="2845055"/>
            <a:ext cx="1522456" cy="1265694"/>
            <a:chOff x="2259720" y="365760"/>
            <a:chExt cx="7204320" cy="5989318"/>
          </a:xfrm>
        </p:grpSpPr>
        <p:sp>
          <p:nvSpPr>
            <p:cNvPr id="2" name="椭圆 1"/>
            <p:cNvSpPr/>
            <p:nvPr/>
          </p:nvSpPr>
          <p:spPr>
            <a:xfrm>
              <a:off x="4810099" y="2143099"/>
              <a:ext cx="2571801" cy="2571801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59720" y="1232899"/>
              <a:ext cx="3482002" cy="3482002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419500" y="3302881"/>
              <a:ext cx="2802619" cy="280261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59679" y="3783279"/>
              <a:ext cx="2322221" cy="2322221"/>
            </a:xfrm>
            <a:prstGeom prst="ellipse">
              <a:avLst/>
            </a:prstGeom>
            <a:solidFill>
              <a:srgbClr val="FFFF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969882" y="3302881"/>
              <a:ext cx="3052197" cy="3052197"/>
            </a:xfrm>
            <a:prstGeom prst="ellipse">
              <a:avLst/>
            </a:prstGeom>
            <a:solidFill>
              <a:srgbClr val="CC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50279" y="1487777"/>
              <a:ext cx="3013761" cy="3013761"/>
            </a:xfrm>
            <a:prstGeom prst="ellipse">
              <a:avLst/>
            </a:prstGeom>
            <a:solidFill>
              <a:srgbClr val="99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69882" y="716282"/>
              <a:ext cx="2838838" cy="2838838"/>
            </a:xfrm>
            <a:prstGeom prst="ellipse">
              <a:avLst/>
            </a:prstGeom>
            <a:solidFill>
              <a:srgbClr val="66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10099" y="502920"/>
              <a:ext cx="2571801" cy="2571801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32760" y="365760"/>
              <a:ext cx="3189359" cy="318935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9892" y="1232893"/>
              <a:ext cx="4392221" cy="4392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solidFill>
                    <a:schemeClr val="tx1"/>
                  </a:solidFill>
                </a:rPr>
                <a:t>4</a:t>
              </a:r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63489" y="3216292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项目功能展示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手机客户端展示地址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5" y="1193810"/>
            <a:ext cx="5378306" cy="537830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782803" y="2677176"/>
            <a:ext cx="4754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扫描左侧二维码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←←←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或手动输入地址：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140.143.137.146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810099" y="2143099"/>
            <a:ext cx="2571801" cy="2571801"/>
          </a:xfrm>
          <a:prstGeom prst="ellipse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59720" y="1232899"/>
            <a:ext cx="3482002" cy="3482002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19500" y="3302881"/>
            <a:ext cx="2802619" cy="2802619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59679" y="3783279"/>
            <a:ext cx="2322221" cy="2322221"/>
          </a:xfrm>
          <a:prstGeom prst="ellipse">
            <a:avLst/>
          </a:prstGeom>
          <a:solidFill>
            <a:srgbClr val="FFFF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69882" y="3302881"/>
            <a:ext cx="3052197" cy="3052197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0279" y="1487777"/>
            <a:ext cx="3013761" cy="3013761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69882" y="716282"/>
            <a:ext cx="2838838" cy="2838838"/>
          </a:xfrm>
          <a:prstGeom prst="ellipse">
            <a:avLst/>
          </a:prstGeom>
          <a:solidFill>
            <a:srgbClr val="66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10099" y="502920"/>
            <a:ext cx="2571801" cy="2571801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32760" y="365760"/>
            <a:ext cx="3189359" cy="3189359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19501" y="752501"/>
            <a:ext cx="5353000" cy="5353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718558" y="3588471"/>
            <a:ext cx="475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18559" y="4693790"/>
            <a:ext cx="475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MOMODA DESIGN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18559" y="1555294"/>
            <a:ext cx="4754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718559" y="3137244"/>
            <a:ext cx="4754882" cy="3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24840"/>
            <a:ext cx="12192000" cy="184404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9578" y="33823"/>
            <a:ext cx="1770741" cy="1770741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5130" y="674413"/>
            <a:ext cx="1770741" cy="1770741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00682" y="0"/>
            <a:ext cx="3745739" cy="3745739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86317" y="2200707"/>
            <a:ext cx="984004" cy="984004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46496" y="2494727"/>
            <a:ext cx="622807" cy="622807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2728" y="1085195"/>
            <a:ext cx="475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1769" y="338789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项目设计灵感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41769" y="414989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项目功能概括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1769" y="491189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项目截图预览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1769" y="567389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项目现场演示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85137" y="2845055"/>
            <a:ext cx="1522456" cy="1265694"/>
            <a:chOff x="2259720" y="365760"/>
            <a:chExt cx="7204320" cy="5989318"/>
          </a:xfrm>
        </p:grpSpPr>
        <p:sp>
          <p:nvSpPr>
            <p:cNvPr id="2" name="椭圆 1"/>
            <p:cNvSpPr/>
            <p:nvPr/>
          </p:nvSpPr>
          <p:spPr>
            <a:xfrm>
              <a:off x="4810099" y="2143099"/>
              <a:ext cx="2571801" cy="2571801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59720" y="1232899"/>
              <a:ext cx="3482002" cy="3482002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419500" y="3302881"/>
              <a:ext cx="2802619" cy="280261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59679" y="3783279"/>
              <a:ext cx="2322221" cy="2322221"/>
            </a:xfrm>
            <a:prstGeom prst="ellipse">
              <a:avLst/>
            </a:prstGeom>
            <a:solidFill>
              <a:srgbClr val="FFFF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969882" y="3302881"/>
              <a:ext cx="3052197" cy="3052197"/>
            </a:xfrm>
            <a:prstGeom prst="ellipse">
              <a:avLst/>
            </a:prstGeom>
            <a:solidFill>
              <a:srgbClr val="CC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50279" y="1487777"/>
              <a:ext cx="3013761" cy="3013761"/>
            </a:xfrm>
            <a:prstGeom prst="ellipse">
              <a:avLst/>
            </a:prstGeom>
            <a:solidFill>
              <a:srgbClr val="99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69882" y="716282"/>
              <a:ext cx="2838838" cy="2838838"/>
            </a:xfrm>
            <a:prstGeom prst="ellipse">
              <a:avLst/>
            </a:prstGeom>
            <a:solidFill>
              <a:srgbClr val="66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10099" y="502920"/>
              <a:ext cx="2571801" cy="2571801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32760" y="365760"/>
              <a:ext cx="3189359" cy="318935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9892" y="1232893"/>
              <a:ext cx="4392221" cy="4392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solidFill>
                    <a:schemeClr val="tx1"/>
                  </a:solidFill>
                </a:rPr>
                <a:t>1</a:t>
              </a:r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63489" y="3216292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项目设计灵感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项目设计灵感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5"/>
          <p:cNvSpPr/>
          <p:nvPr/>
        </p:nvSpPr>
        <p:spPr>
          <a:xfrm>
            <a:off x="1022254" y="3726285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排队过长问题，往往效率因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支付问题下降，很多人因为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排队太长不去餐厅，导致餐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厅少很多效益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1603134" y="222748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</a:t>
            </a:r>
            <a:endParaRPr lang="en-US" sz="16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Straight Connector 72"/>
          <p:cNvCxnSpPr/>
          <p:nvPr/>
        </p:nvCxnSpPr>
        <p:spPr>
          <a:xfrm>
            <a:off x="1088752" y="3098805"/>
            <a:ext cx="24001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3"/>
          <p:cNvCxnSpPr/>
          <p:nvPr/>
        </p:nvCxnSpPr>
        <p:spPr>
          <a:xfrm>
            <a:off x="4856290" y="3093927"/>
            <a:ext cx="2400102" cy="0"/>
          </a:xfrm>
          <a:prstGeom prst="line">
            <a:avLst/>
          </a:prstGeom>
          <a:ln w="28575">
            <a:solidFill>
              <a:srgbClr val="FD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4"/>
          <p:cNvCxnSpPr/>
          <p:nvPr/>
        </p:nvCxnSpPr>
        <p:spPr>
          <a:xfrm>
            <a:off x="8763193" y="3093927"/>
            <a:ext cx="240010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6"/>
          <p:cNvSpPr/>
          <p:nvPr/>
        </p:nvSpPr>
        <p:spPr>
          <a:xfrm>
            <a:off x="5553639" y="222748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口味</a:t>
            </a:r>
            <a:endParaRPr lang="en-US" sz="16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45"/>
          <p:cNvSpPr/>
          <p:nvPr/>
        </p:nvSpPr>
        <p:spPr>
          <a:xfrm>
            <a:off x="4825339" y="3726285"/>
            <a:ext cx="24416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同学们来自五湖四海，对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于口味要求不同，而信息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无法及时反馈至餐厅方面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，导致效益下降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46"/>
          <p:cNvSpPr/>
          <p:nvPr/>
        </p:nvSpPr>
        <p:spPr>
          <a:xfrm>
            <a:off x="9460542" y="222748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餐量</a:t>
            </a:r>
            <a:endParaRPr lang="en-US" sz="16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45"/>
          <p:cNvSpPr/>
          <p:nvPr/>
        </p:nvSpPr>
        <p:spPr>
          <a:xfrm>
            <a:off x="8763193" y="3726284"/>
            <a:ext cx="24416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来晚得人吃不到喜欢的菜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品，个别菜品因销售量过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小，导致部分菜品不得不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浪费掉，餐厅效益下降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9" grpId="0"/>
      <p:bldP spid="60" grpId="0"/>
      <p:bldP spid="61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85137" y="2845055"/>
            <a:ext cx="1522456" cy="1265694"/>
            <a:chOff x="2259720" y="365760"/>
            <a:chExt cx="7204320" cy="5989318"/>
          </a:xfrm>
        </p:grpSpPr>
        <p:sp>
          <p:nvSpPr>
            <p:cNvPr id="2" name="椭圆 1"/>
            <p:cNvSpPr/>
            <p:nvPr/>
          </p:nvSpPr>
          <p:spPr>
            <a:xfrm>
              <a:off x="4810099" y="2143099"/>
              <a:ext cx="2571801" cy="2571801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59720" y="1232899"/>
              <a:ext cx="3482002" cy="3482002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419500" y="3302881"/>
              <a:ext cx="2802619" cy="280261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59679" y="3783279"/>
              <a:ext cx="2322221" cy="2322221"/>
            </a:xfrm>
            <a:prstGeom prst="ellipse">
              <a:avLst/>
            </a:prstGeom>
            <a:solidFill>
              <a:srgbClr val="FFFF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969882" y="3302881"/>
              <a:ext cx="3052197" cy="3052197"/>
            </a:xfrm>
            <a:prstGeom prst="ellipse">
              <a:avLst/>
            </a:prstGeom>
            <a:solidFill>
              <a:srgbClr val="CC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50279" y="1487777"/>
              <a:ext cx="3013761" cy="3013761"/>
            </a:xfrm>
            <a:prstGeom prst="ellipse">
              <a:avLst/>
            </a:prstGeom>
            <a:solidFill>
              <a:srgbClr val="99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69882" y="716282"/>
              <a:ext cx="2838838" cy="2838838"/>
            </a:xfrm>
            <a:prstGeom prst="ellipse">
              <a:avLst/>
            </a:prstGeom>
            <a:solidFill>
              <a:srgbClr val="66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10099" y="502920"/>
              <a:ext cx="2571801" cy="2571801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32760" y="365760"/>
              <a:ext cx="3189359" cy="318935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9892" y="1232893"/>
              <a:ext cx="4392221" cy="4392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solidFill>
                    <a:schemeClr val="tx1"/>
                  </a:solidFill>
                </a:rPr>
                <a:t>2</a:t>
              </a:r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63489" y="3216292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项目模块设计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模块内容概括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6"/>
          <p:cNvSpPr/>
          <p:nvPr/>
        </p:nvSpPr>
        <p:spPr>
          <a:xfrm>
            <a:off x="1924692" y="16694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学生客户端</a:t>
            </a:r>
            <a:endParaRPr lang="en-US" sz="16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traight Connector 72"/>
          <p:cNvCxnSpPr/>
          <p:nvPr/>
        </p:nvCxnSpPr>
        <p:spPr>
          <a:xfrm>
            <a:off x="1842896" y="2427001"/>
            <a:ext cx="24001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6"/>
          <p:cNvSpPr/>
          <p:nvPr/>
        </p:nvSpPr>
        <p:spPr>
          <a:xfrm>
            <a:off x="1835785" y="2599732"/>
            <a:ext cx="1936749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积分系统模块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46"/>
          <p:cNvSpPr/>
          <p:nvPr/>
        </p:nvSpPr>
        <p:spPr>
          <a:xfrm>
            <a:off x="7465080" y="165769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餐厅后台端</a:t>
            </a:r>
            <a:endParaRPr lang="en-US" sz="16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Straight Connector 72"/>
          <p:cNvCxnSpPr/>
          <p:nvPr/>
        </p:nvCxnSpPr>
        <p:spPr>
          <a:xfrm>
            <a:off x="7383284" y="2415204"/>
            <a:ext cx="24001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6"/>
          <p:cNvSpPr/>
          <p:nvPr/>
        </p:nvSpPr>
        <p:spPr>
          <a:xfrm>
            <a:off x="7451091" y="2603087"/>
            <a:ext cx="2449710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发布菜单模块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发布公告模块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优惠管理模块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订单收入管理模块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验单系统模块</a:t>
            </a:r>
            <a:endParaRPr lang="en-US" sz="11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系统使用流程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50"/>
          <p:cNvSpPr/>
          <p:nvPr/>
        </p:nvSpPr>
        <p:spPr>
          <a:xfrm>
            <a:off x="1" y="4620825"/>
            <a:ext cx="12192000" cy="891169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1"/>
              </a:solidFill>
            </a:endParaRPr>
          </a:p>
        </p:txBody>
      </p:sp>
      <p:grpSp>
        <p:nvGrpSpPr>
          <p:cNvPr id="17" name="Group 4"/>
          <p:cNvGrpSpPr/>
          <p:nvPr/>
        </p:nvGrpSpPr>
        <p:grpSpPr>
          <a:xfrm>
            <a:off x="736989" y="1866798"/>
            <a:ext cx="10718021" cy="2354538"/>
            <a:chOff x="736989" y="2298598"/>
            <a:chExt cx="10718021" cy="2354538"/>
          </a:xfrm>
        </p:grpSpPr>
        <p:sp>
          <p:nvSpPr>
            <p:cNvPr id="18" name="Block Arc 11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24" name="Block Arc 13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25" name="Block Arc 20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26" name="Block Arc 21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bg1"/>
                </a:solidFill>
              </a:endParaRPr>
            </a:p>
          </p:txBody>
        </p:sp>
        <p:sp>
          <p:nvSpPr>
            <p:cNvPr id="27" name="Block Arc 22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49"/>
          <p:cNvSpPr txBox="1"/>
          <p:nvPr/>
        </p:nvSpPr>
        <p:spPr>
          <a:xfrm>
            <a:off x="2108431" y="4650910"/>
            <a:ext cx="843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餐厅方面不仅发布了同学们最喜爱的菜单，并且提高了效率，随着数据的不断统计，大家的信息不断提高了餐厅的服务水平，不仅仅以前的问题被解决，并且能够逐渐形成良性循环，实现两方面双赢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TextBox 57"/>
          <p:cNvSpPr txBox="1"/>
          <p:nvPr/>
        </p:nvSpPr>
        <p:spPr>
          <a:xfrm>
            <a:off x="5770653" y="348273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Step 3</a:t>
            </a:r>
            <a:endParaRPr lang="vi-V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61"/>
          <p:cNvSpPr txBox="1"/>
          <p:nvPr/>
        </p:nvSpPr>
        <p:spPr>
          <a:xfrm>
            <a:off x="3712711" y="25400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Step 2</a:t>
            </a:r>
            <a:endParaRPr lang="vi-V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TextBox 62"/>
          <p:cNvSpPr txBox="1"/>
          <p:nvPr/>
        </p:nvSpPr>
        <p:spPr>
          <a:xfrm>
            <a:off x="7860838" y="25400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Step 4</a:t>
            </a:r>
            <a:endParaRPr lang="vi-V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5" name="TextBox 61"/>
          <p:cNvSpPr txBox="1"/>
          <p:nvPr/>
        </p:nvSpPr>
        <p:spPr>
          <a:xfrm>
            <a:off x="1566797" y="348273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Step 1</a:t>
            </a:r>
            <a:endParaRPr lang="vi-V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6" name="TextBox 62"/>
          <p:cNvSpPr txBox="1"/>
          <p:nvPr/>
        </p:nvSpPr>
        <p:spPr>
          <a:xfrm>
            <a:off x="9915110" y="348273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Step 5</a:t>
            </a:r>
            <a:endParaRPr lang="vi-V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7" name="Rectangle 46"/>
          <p:cNvSpPr/>
          <p:nvPr/>
        </p:nvSpPr>
        <p:spPr>
          <a:xfrm>
            <a:off x="1353847" y="25400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菜单发布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6"/>
          <p:cNvSpPr/>
          <p:nvPr/>
        </p:nvSpPr>
        <p:spPr>
          <a:xfrm>
            <a:off x="3405266" y="18667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学生点餐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/>
          <p:nvPr/>
        </p:nvSpPr>
        <p:spPr>
          <a:xfrm>
            <a:off x="5518693" y="25672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高效取餐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46"/>
          <p:cNvSpPr/>
          <p:nvPr/>
        </p:nvSpPr>
        <p:spPr>
          <a:xfrm>
            <a:off x="7576145" y="18667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评论反馈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46"/>
          <p:cNvSpPr/>
          <p:nvPr/>
        </p:nvSpPr>
        <p:spPr>
          <a:xfrm>
            <a:off x="9693336" y="25400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评论查收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85137" y="2845055"/>
            <a:ext cx="1522456" cy="1265694"/>
            <a:chOff x="2259720" y="365760"/>
            <a:chExt cx="7204320" cy="5989318"/>
          </a:xfrm>
        </p:grpSpPr>
        <p:sp>
          <p:nvSpPr>
            <p:cNvPr id="2" name="椭圆 1"/>
            <p:cNvSpPr/>
            <p:nvPr/>
          </p:nvSpPr>
          <p:spPr>
            <a:xfrm>
              <a:off x="4810099" y="2143099"/>
              <a:ext cx="2571801" cy="2571801"/>
            </a:xfrm>
            <a:prstGeom prst="ellipse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59720" y="1232899"/>
              <a:ext cx="3482002" cy="3482002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419500" y="3302881"/>
              <a:ext cx="2802619" cy="280261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59679" y="3783279"/>
              <a:ext cx="2322221" cy="2322221"/>
            </a:xfrm>
            <a:prstGeom prst="ellipse">
              <a:avLst/>
            </a:prstGeom>
            <a:solidFill>
              <a:srgbClr val="FFFF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969882" y="3302881"/>
              <a:ext cx="3052197" cy="3052197"/>
            </a:xfrm>
            <a:prstGeom prst="ellipse">
              <a:avLst/>
            </a:prstGeom>
            <a:solidFill>
              <a:srgbClr val="CC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50279" y="1487777"/>
              <a:ext cx="3013761" cy="3013761"/>
            </a:xfrm>
            <a:prstGeom prst="ellipse">
              <a:avLst/>
            </a:prstGeom>
            <a:solidFill>
              <a:srgbClr val="99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69882" y="716282"/>
              <a:ext cx="2838838" cy="2838838"/>
            </a:xfrm>
            <a:prstGeom prst="ellipse">
              <a:avLst/>
            </a:prstGeom>
            <a:solidFill>
              <a:srgbClr val="66CCC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10099" y="502920"/>
              <a:ext cx="2571801" cy="2571801"/>
            </a:xfrm>
            <a:prstGeom prst="ellipse">
              <a:avLst/>
            </a:prstGeom>
            <a:solidFill>
              <a:srgbClr val="CCFF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32760" y="365760"/>
              <a:ext cx="3189359" cy="3189359"/>
            </a:xfrm>
            <a:prstGeom prst="ellipse">
              <a:avLst/>
            </a:prstGeom>
            <a:solidFill>
              <a:srgbClr val="99CCFF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9892" y="1232893"/>
              <a:ext cx="4392221" cy="4392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solidFill>
                    <a:schemeClr val="tx1"/>
                  </a:solidFill>
                </a:rPr>
                <a:t>3</a:t>
              </a:r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163489" y="3216292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项目截图预览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1997133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40861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992294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403775" y="152400"/>
            <a:ext cx="791092" cy="868680"/>
          </a:xfrm>
          <a:custGeom>
            <a:avLst/>
            <a:gdLst>
              <a:gd name="connsiteX0" fmla="*/ 501532 w 791092"/>
              <a:gd name="connsiteY0" fmla="*/ 0 h 868680"/>
              <a:gd name="connsiteX1" fmla="*/ 791092 w 791092"/>
              <a:gd name="connsiteY1" fmla="*/ 0 h 868680"/>
              <a:gd name="connsiteX2" fmla="*/ 289560 w 791092"/>
              <a:gd name="connsiteY2" fmla="*/ 868680 h 868680"/>
              <a:gd name="connsiteX3" fmla="*/ 0 w 791092"/>
              <a:gd name="connsiteY3" fmla="*/ 868680 h 868680"/>
              <a:gd name="connsiteX4" fmla="*/ 501532 w 79109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092" h="868680">
                <a:moveTo>
                  <a:pt x="501532" y="0"/>
                </a:moveTo>
                <a:lnTo>
                  <a:pt x="791092" y="0"/>
                </a:lnTo>
                <a:lnTo>
                  <a:pt x="28956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21177" y="152400"/>
            <a:ext cx="1077489" cy="868680"/>
          </a:xfrm>
          <a:custGeom>
            <a:avLst/>
            <a:gdLst>
              <a:gd name="connsiteX0" fmla="*/ 501533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3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3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3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2286694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98174" y="152400"/>
            <a:ext cx="6795652" cy="868680"/>
          </a:xfrm>
          <a:custGeom>
            <a:avLst/>
            <a:gdLst>
              <a:gd name="connsiteX0" fmla="*/ 501532 w 6795652"/>
              <a:gd name="connsiteY0" fmla="*/ 0 h 868680"/>
              <a:gd name="connsiteX1" fmla="*/ 6795652 w 6795652"/>
              <a:gd name="connsiteY1" fmla="*/ 0 h 868680"/>
              <a:gd name="connsiteX2" fmla="*/ 6294120 w 6795652"/>
              <a:gd name="connsiteY2" fmla="*/ 868680 h 868680"/>
              <a:gd name="connsiteX3" fmla="*/ 0 w 6795652"/>
              <a:gd name="connsiteY3" fmla="*/ 868680 h 868680"/>
              <a:gd name="connsiteX4" fmla="*/ 501532 w 6795652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5652" h="868680">
                <a:moveTo>
                  <a:pt x="501532" y="0"/>
                </a:moveTo>
                <a:lnTo>
                  <a:pt x="6795652" y="0"/>
                </a:lnTo>
                <a:lnTo>
                  <a:pt x="6294120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281855" y="152400"/>
            <a:ext cx="623453" cy="868680"/>
          </a:xfrm>
          <a:custGeom>
            <a:avLst/>
            <a:gdLst>
              <a:gd name="connsiteX0" fmla="*/ 501532 w 623453"/>
              <a:gd name="connsiteY0" fmla="*/ 0 h 868680"/>
              <a:gd name="connsiteX1" fmla="*/ 623453 w 623453"/>
              <a:gd name="connsiteY1" fmla="*/ 0 h 868680"/>
              <a:gd name="connsiteX2" fmla="*/ 121921 w 623453"/>
              <a:gd name="connsiteY2" fmla="*/ 868680 h 868680"/>
              <a:gd name="connsiteX3" fmla="*/ 0 w 623453"/>
              <a:gd name="connsiteY3" fmla="*/ 868680 h 868680"/>
              <a:gd name="connsiteX4" fmla="*/ 501532 w 623453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53" h="868680">
                <a:moveTo>
                  <a:pt x="501532" y="0"/>
                </a:moveTo>
                <a:lnTo>
                  <a:pt x="623453" y="0"/>
                </a:lnTo>
                <a:lnTo>
                  <a:pt x="121921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93336" y="152400"/>
            <a:ext cx="1077489" cy="868680"/>
          </a:xfrm>
          <a:custGeom>
            <a:avLst/>
            <a:gdLst>
              <a:gd name="connsiteX0" fmla="*/ 501532 w 1077489"/>
              <a:gd name="connsiteY0" fmla="*/ 0 h 868680"/>
              <a:gd name="connsiteX1" fmla="*/ 1077489 w 1077489"/>
              <a:gd name="connsiteY1" fmla="*/ 0 h 868680"/>
              <a:gd name="connsiteX2" fmla="*/ 575957 w 1077489"/>
              <a:gd name="connsiteY2" fmla="*/ 868680 h 868680"/>
              <a:gd name="connsiteX3" fmla="*/ 0 w 1077489"/>
              <a:gd name="connsiteY3" fmla="*/ 868680 h 868680"/>
              <a:gd name="connsiteX4" fmla="*/ 501532 w 1077489"/>
              <a:gd name="connsiteY4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89" h="868680">
                <a:moveTo>
                  <a:pt x="501532" y="0"/>
                </a:moveTo>
                <a:lnTo>
                  <a:pt x="1077489" y="0"/>
                </a:lnTo>
                <a:lnTo>
                  <a:pt x="575957" y="868680"/>
                </a:lnTo>
                <a:lnTo>
                  <a:pt x="0" y="868680"/>
                </a:lnTo>
                <a:lnTo>
                  <a:pt x="501532" y="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8559" y="325130"/>
            <a:ext cx="4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学生手机客户端（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9579" y="-1374723"/>
            <a:ext cx="1179724" cy="1179724"/>
          </a:xfrm>
          <a:prstGeom prst="ellipse">
            <a:avLst/>
          </a:prstGeom>
          <a:solidFill>
            <a:srgbClr val="CC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0182" y="-1301912"/>
            <a:ext cx="1034104" cy="1034104"/>
          </a:xfrm>
          <a:prstGeom prst="ellipse">
            <a:avLst/>
          </a:prstGeom>
          <a:solidFill>
            <a:srgbClr val="CC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5339" y="-1295401"/>
            <a:ext cx="1021082" cy="1021082"/>
          </a:xfrm>
          <a:prstGeom prst="ellipse">
            <a:avLst/>
          </a:prstGeom>
          <a:solidFill>
            <a:srgbClr val="99CC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30501" y="-1325148"/>
            <a:ext cx="1080576" cy="1080576"/>
          </a:xfrm>
          <a:prstGeom prst="ellipse">
            <a:avLst/>
          </a:prstGeom>
          <a:solidFill>
            <a:srgbClr val="99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0" y="1368002"/>
            <a:ext cx="2641536" cy="46943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71" y="1367525"/>
            <a:ext cx="2646058" cy="4694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64" y="1367525"/>
            <a:ext cx="2638609" cy="4695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宽屏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IMPCAS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姚姚</cp:lastModifiedBy>
  <cp:revision>79</cp:revision>
  <dcterms:created xsi:type="dcterms:W3CDTF">2014-11-07T11:09:00Z</dcterms:created>
  <dcterms:modified xsi:type="dcterms:W3CDTF">2019-09-17T13:47:35Z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2052-10.1.0.7698</vt:lpwstr>
  </property>
</Properties>
</file>