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80" r:id="rId4"/>
    <p:sldId id="278" r:id="rId5"/>
    <p:sldId id="274" r:id="rId6"/>
    <p:sldId id="266" r:id="rId7"/>
    <p:sldId id="281" r:id="rId8"/>
    <p:sldId id="275" r:id="rId9"/>
    <p:sldId id="27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47280718@qq.com" initials="8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FFFFFF"/>
    <a:srgbClr val="CCFFFF"/>
    <a:srgbClr val="49A7B4"/>
    <a:srgbClr val="FF9999"/>
    <a:srgbClr val="D30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package" Target="../embeddings/Microsoft_Office_Excel_2007____.xlsx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3.5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DF-469E-B63F-B32EDAF5D4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cs typeface="+mn-cs"/>
                    <a:sym typeface="华文细黑" panose="02010600040101010101" pitchFamily="2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DF-469E-B63F-B32EDAF5D4C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DF-469E-B63F-B32EDAF5D4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cs typeface="+mn-cs"/>
                    <a:sym typeface="华文细黑" panose="02010600040101010101" pitchFamily="2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DF-469E-B63F-B32EDAF5D4C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blipFill>
              <a:blip xmlns:r="http://schemas.openxmlformats.org/officeDocument/2006/relationships" r:embed="rId5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DF-469E-B63F-B32EDAF5D4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cs typeface="+mn-cs"/>
                    <a:sym typeface="华文细黑" panose="02010600040101010101" pitchFamily="2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DF-469E-B63F-B32EDAF5D4C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3.5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DF-469E-B63F-B32EDAF5D4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cs typeface="+mn-cs"/>
                    <a:sym typeface="华文细黑" panose="02010600040101010101" pitchFamily="2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CDF-469E-B63F-B32EDAF5D4C0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blipFill>
              <a:blip xmlns:r="http://schemas.openxmlformats.org/officeDocument/2006/relationships" r:embed="rId4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3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DF-469E-B63F-B32EDAF5D4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华文细黑" panose="02010600040101010101" pitchFamily="2" charset="-122"/>
                    <a:ea typeface="微软雅黑" panose="020B0503020204020204" pitchFamily="34" charset="-122"/>
                    <a:cs typeface="+mn-cs"/>
                    <a:sym typeface="华文细黑" panose="02010600040101010101" pitchFamily="2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1</c:v>
                </c:pt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CDF-469E-B63F-B32EDAF5D4C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22"/>
        <c:axId val="575373536"/>
        <c:axId val="575374624"/>
      </c:barChart>
      <c:catAx>
        <c:axId val="575373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75374624"/>
        <c:crosses val="autoZero"/>
        <c:auto val="1"/>
        <c:lblAlgn val="ctr"/>
        <c:lblOffset val="100"/>
        <c:noMultiLvlLbl val="0"/>
      </c:catAx>
      <c:valAx>
        <c:axId val="575374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57537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华文细黑" panose="02010600040101010101" pitchFamily="2" charset="-122"/>
          <a:ea typeface="微软雅黑" panose="020B0503020204020204" pitchFamily="34" charset="-122"/>
          <a:sym typeface="华文细黑" panose="02010600040101010101" pitchFamily="2" charset="-122"/>
        </a:defRPr>
      </a:pPr>
      <a:endParaRPr lang="zh-CN"/>
    </a:p>
  </c:txPr>
  <c:externalData r:id="rId6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ww.yanj.cn/store-10367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0" y="-377398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451300" y="3470612"/>
                </a:moveTo>
                <a:lnTo>
                  <a:pt x="4543095" y="3470612"/>
                </a:lnTo>
                <a:cubicBezTo>
                  <a:pt x="4567154" y="3470612"/>
                  <a:pt x="4587131" y="3472919"/>
                  <a:pt x="4603025" y="3477532"/>
                </a:cubicBezTo>
                <a:cubicBezTo>
                  <a:pt x="4618919" y="3482146"/>
                  <a:pt x="4632139" y="3488918"/>
                  <a:pt x="4642685" y="3497848"/>
                </a:cubicBezTo>
                <a:cubicBezTo>
                  <a:pt x="4653231" y="3506777"/>
                  <a:pt x="4661252" y="3517790"/>
                  <a:pt x="4666747" y="3530887"/>
                </a:cubicBezTo>
                <a:cubicBezTo>
                  <a:pt x="4672242" y="3543984"/>
                  <a:pt x="4674989" y="3559165"/>
                  <a:pt x="4674989" y="3576429"/>
                </a:cubicBezTo>
                <a:cubicBezTo>
                  <a:pt x="4674989" y="3592502"/>
                  <a:pt x="4672167" y="3606641"/>
                  <a:pt x="4666523" y="3618845"/>
                </a:cubicBezTo>
                <a:cubicBezTo>
                  <a:pt x="4660879" y="3631049"/>
                  <a:pt x="4653081" y="3641243"/>
                  <a:pt x="4643128" y="3649429"/>
                </a:cubicBezTo>
                <a:cubicBezTo>
                  <a:pt x="4633175" y="3657615"/>
                  <a:pt x="4621664" y="3663791"/>
                  <a:pt x="4608595" y="3667958"/>
                </a:cubicBezTo>
                <a:cubicBezTo>
                  <a:pt x="4595526" y="3672125"/>
                  <a:pt x="4580227" y="3674209"/>
                  <a:pt x="4562698" y="3674209"/>
                </a:cubicBezTo>
                <a:lnTo>
                  <a:pt x="4451300" y="3674209"/>
                </a:lnTo>
                <a:close/>
                <a:moveTo>
                  <a:pt x="4451300" y="3222367"/>
                </a:moveTo>
                <a:lnTo>
                  <a:pt x="4530586" y="3222367"/>
                </a:lnTo>
                <a:cubicBezTo>
                  <a:pt x="4552562" y="3222367"/>
                  <a:pt x="4570230" y="3224450"/>
                  <a:pt x="4583592" y="3228617"/>
                </a:cubicBezTo>
                <a:cubicBezTo>
                  <a:pt x="4596954" y="3232785"/>
                  <a:pt x="4607793" y="3238812"/>
                  <a:pt x="4616109" y="3246700"/>
                </a:cubicBezTo>
                <a:cubicBezTo>
                  <a:pt x="4624425" y="3254588"/>
                  <a:pt x="4630513" y="3264187"/>
                  <a:pt x="4634373" y="3275499"/>
                </a:cubicBezTo>
                <a:cubicBezTo>
                  <a:pt x="4638233" y="3286809"/>
                  <a:pt x="4640163" y="3299460"/>
                  <a:pt x="4640163" y="3313450"/>
                </a:cubicBezTo>
                <a:cubicBezTo>
                  <a:pt x="4640163" y="3325951"/>
                  <a:pt x="4638308" y="3338081"/>
                  <a:pt x="4634596" y="3349838"/>
                </a:cubicBezTo>
                <a:cubicBezTo>
                  <a:pt x="4630885" y="3361596"/>
                  <a:pt x="4625020" y="3371865"/>
                  <a:pt x="4617002" y="3380645"/>
                </a:cubicBezTo>
                <a:cubicBezTo>
                  <a:pt x="4608984" y="3389426"/>
                  <a:pt x="4598887" y="3396421"/>
                  <a:pt x="4586711" y="3401630"/>
                </a:cubicBezTo>
                <a:cubicBezTo>
                  <a:pt x="4574535" y="3406839"/>
                  <a:pt x="4558499" y="3409444"/>
                  <a:pt x="4538602" y="3409444"/>
                </a:cubicBezTo>
                <a:lnTo>
                  <a:pt x="4451300" y="3409444"/>
                </a:lnTo>
                <a:close/>
                <a:moveTo>
                  <a:pt x="6727627" y="3159859"/>
                </a:moveTo>
                <a:cubicBezTo>
                  <a:pt x="6720780" y="3159859"/>
                  <a:pt x="6714306" y="3162166"/>
                  <a:pt x="6708204" y="3166779"/>
                </a:cubicBezTo>
                <a:cubicBezTo>
                  <a:pt x="6702102" y="3171393"/>
                  <a:pt x="6699052" y="3179504"/>
                  <a:pt x="6699052" y="3191113"/>
                </a:cubicBezTo>
                <a:lnTo>
                  <a:pt x="6699052" y="3706356"/>
                </a:lnTo>
                <a:cubicBezTo>
                  <a:pt x="6699052" y="3717964"/>
                  <a:pt x="6702102" y="3726075"/>
                  <a:pt x="6708204" y="3730689"/>
                </a:cubicBezTo>
                <a:cubicBezTo>
                  <a:pt x="6714306" y="3735303"/>
                  <a:pt x="6720780" y="3737610"/>
                  <a:pt x="6727627" y="3737610"/>
                </a:cubicBezTo>
                <a:lnTo>
                  <a:pt x="7004893" y="3737610"/>
                </a:lnTo>
                <a:cubicBezTo>
                  <a:pt x="7007275" y="3737610"/>
                  <a:pt x="7009433" y="3737014"/>
                  <a:pt x="7011367" y="3735824"/>
                </a:cubicBezTo>
                <a:cubicBezTo>
                  <a:pt x="7013302" y="3734633"/>
                  <a:pt x="7015014" y="3732698"/>
                  <a:pt x="7016502" y="3730019"/>
                </a:cubicBezTo>
                <a:cubicBezTo>
                  <a:pt x="7017990" y="3727340"/>
                  <a:pt x="7019032" y="3723992"/>
                  <a:pt x="7019627" y="3719973"/>
                </a:cubicBezTo>
                <a:cubicBezTo>
                  <a:pt x="7020223" y="3715955"/>
                  <a:pt x="7020520" y="3711267"/>
                  <a:pt x="7020520" y="3705909"/>
                </a:cubicBezTo>
                <a:cubicBezTo>
                  <a:pt x="7020520" y="3699956"/>
                  <a:pt x="7020223" y="3694970"/>
                  <a:pt x="7019627" y="3690952"/>
                </a:cubicBezTo>
                <a:cubicBezTo>
                  <a:pt x="7019032" y="3686934"/>
                  <a:pt x="7017990" y="3683659"/>
                  <a:pt x="7016502" y="3681129"/>
                </a:cubicBezTo>
                <a:cubicBezTo>
                  <a:pt x="7015014" y="3678599"/>
                  <a:pt x="7013302" y="3676739"/>
                  <a:pt x="7011367" y="3675548"/>
                </a:cubicBezTo>
                <a:cubicBezTo>
                  <a:pt x="7009433" y="3674358"/>
                  <a:pt x="7007275" y="3673762"/>
                  <a:pt x="7004893" y="3673762"/>
                </a:cubicBezTo>
                <a:lnTo>
                  <a:pt x="6775847" y="3673762"/>
                </a:lnTo>
                <a:lnTo>
                  <a:pt x="6775847" y="3467040"/>
                </a:lnTo>
                <a:lnTo>
                  <a:pt x="6969621" y="3467040"/>
                </a:lnTo>
                <a:cubicBezTo>
                  <a:pt x="6972002" y="3467040"/>
                  <a:pt x="6974160" y="3466519"/>
                  <a:pt x="6976095" y="3465477"/>
                </a:cubicBezTo>
                <a:cubicBezTo>
                  <a:pt x="6978030" y="3464436"/>
                  <a:pt x="6979667" y="3462724"/>
                  <a:pt x="6981006" y="3460343"/>
                </a:cubicBezTo>
                <a:cubicBezTo>
                  <a:pt x="6982346" y="3457962"/>
                  <a:pt x="6983313" y="3454836"/>
                  <a:pt x="6983909" y="3450967"/>
                </a:cubicBezTo>
                <a:cubicBezTo>
                  <a:pt x="6984504" y="3447097"/>
                  <a:pt x="6984802" y="3442483"/>
                  <a:pt x="6984802" y="3437126"/>
                </a:cubicBezTo>
                <a:cubicBezTo>
                  <a:pt x="6984802" y="3431470"/>
                  <a:pt x="6984504" y="3426559"/>
                  <a:pt x="6983909" y="3422392"/>
                </a:cubicBezTo>
                <a:cubicBezTo>
                  <a:pt x="6983313" y="3418225"/>
                  <a:pt x="6982346" y="3414950"/>
                  <a:pt x="6981006" y="3412569"/>
                </a:cubicBezTo>
                <a:cubicBezTo>
                  <a:pt x="6979667" y="3410188"/>
                  <a:pt x="6978030" y="3408327"/>
                  <a:pt x="6976095" y="3406988"/>
                </a:cubicBezTo>
                <a:cubicBezTo>
                  <a:pt x="6974160" y="3405649"/>
                  <a:pt x="6972002" y="3404979"/>
                  <a:pt x="6969621" y="3404979"/>
                </a:cubicBezTo>
                <a:lnTo>
                  <a:pt x="6775847" y="3404979"/>
                </a:lnTo>
                <a:lnTo>
                  <a:pt x="6775847" y="3223706"/>
                </a:lnTo>
                <a:lnTo>
                  <a:pt x="7001768" y="3223706"/>
                </a:lnTo>
                <a:cubicBezTo>
                  <a:pt x="7004149" y="3223706"/>
                  <a:pt x="7006307" y="3223111"/>
                  <a:pt x="7008242" y="3221920"/>
                </a:cubicBezTo>
                <a:cubicBezTo>
                  <a:pt x="7010177" y="3220730"/>
                  <a:pt x="7011739" y="3218869"/>
                  <a:pt x="7012930" y="3216339"/>
                </a:cubicBezTo>
                <a:cubicBezTo>
                  <a:pt x="7014121" y="3213809"/>
                  <a:pt x="7015088" y="3210535"/>
                  <a:pt x="7015832" y="3206516"/>
                </a:cubicBezTo>
                <a:cubicBezTo>
                  <a:pt x="7016576" y="3202498"/>
                  <a:pt x="7016948" y="3197810"/>
                  <a:pt x="7016948" y="3192452"/>
                </a:cubicBezTo>
                <a:cubicBezTo>
                  <a:pt x="7016948" y="3186499"/>
                  <a:pt x="7016576" y="3181513"/>
                  <a:pt x="7015832" y="3177495"/>
                </a:cubicBezTo>
                <a:cubicBezTo>
                  <a:pt x="7015088" y="3173477"/>
                  <a:pt x="7014121" y="3170128"/>
                  <a:pt x="7012930" y="3167449"/>
                </a:cubicBezTo>
                <a:cubicBezTo>
                  <a:pt x="7011739" y="3164770"/>
                  <a:pt x="7010177" y="3162836"/>
                  <a:pt x="7008242" y="3161645"/>
                </a:cubicBezTo>
                <a:cubicBezTo>
                  <a:pt x="7006307" y="3160454"/>
                  <a:pt x="7004149" y="3159859"/>
                  <a:pt x="7001768" y="3159859"/>
                </a:cubicBezTo>
                <a:close/>
                <a:moveTo>
                  <a:pt x="4403527" y="3159859"/>
                </a:moveTo>
                <a:cubicBezTo>
                  <a:pt x="4396680" y="3159859"/>
                  <a:pt x="4390206" y="3162166"/>
                  <a:pt x="4384105" y="3166779"/>
                </a:cubicBezTo>
                <a:cubicBezTo>
                  <a:pt x="4378003" y="3171393"/>
                  <a:pt x="4374952" y="3179504"/>
                  <a:pt x="4374952" y="3191113"/>
                </a:cubicBezTo>
                <a:lnTo>
                  <a:pt x="4374952" y="3706356"/>
                </a:lnTo>
                <a:cubicBezTo>
                  <a:pt x="4374952" y="3717964"/>
                  <a:pt x="4378003" y="3726075"/>
                  <a:pt x="4384105" y="3730689"/>
                </a:cubicBezTo>
                <a:cubicBezTo>
                  <a:pt x="4390206" y="3735303"/>
                  <a:pt x="4396680" y="3737610"/>
                  <a:pt x="4403527" y="3737610"/>
                </a:cubicBezTo>
                <a:lnTo>
                  <a:pt x="4554438" y="3737610"/>
                </a:lnTo>
                <a:cubicBezTo>
                  <a:pt x="4576168" y="3737610"/>
                  <a:pt x="4595440" y="3736047"/>
                  <a:pt x="4612259" y="3732922"/>
                </a:cubicBezTo>
                <a:cubicBezTo>
                  <a:pt x="4629076" y="3729796"/>
                  <a:pt x="4644851" y="3725108"/>
                  <a:pt x="4659585" y="3718857"/>
                </a:cubicBezTo>
                <a:cubicBezTo>
                  <a:pt x="4674319" y="3712607"/>
                  <a:pt x="4687566" y="3704867"/>
                  <a:pt x="4699322" y="3695640"/>
                </a:cubicBezTo>
                <a:cubicBezTo>
                  <a:pt x="4711080" y="3686413"/>
                  <a:pt x="4721126" y="3675697"/>
                  <a:pt x="4729460" y="3663493"/>
                </a:cubicBezTo>
                <a:cubicBezTo>
                  <a:pt x="4737795" y="3651289"/>
                  <a:pt x="4744269" y="3637523"/>
                  <a:pt x="4748882" y="3622193"/>
                </a:cubicBezTo>
                <a:cubicBezTo>
                  <a:pt x="4753496" y="3606864"/>
                  <a:pt x="4755803" y="3590121"/>
                  <a:pt x="4755803" y="3571964"/>
                </a:cubicBezTo>
                <a:cubicBezTo>
                  <a:pt x="4755803" y="3552319"/>
                  <a:pt x="4752826" y="3534310"/>
                  <a:pt x="4746873" y="3517939"/>
                </a:cubicBezTo>
                <a:cubicBezTo>
                  <a:pt x="4740920" y="3501568"/>
                  <a:pt x="4732809" y="3487281"/>
                  <a:pt x="4722540" y="3475077"/>
                </a:cubicBezTo>
                <a:cubicBezTo>
                  <a:pt x="4712271" y="3462873"/>
                  <a:pt x="4700290" y="3452827"/>
                  <a:pt x="4686598" y="3444939"/>
                </a:cubicBezTo>
                <a:cubicBezTo>
                  <a:pt x="4672905" y="3437051"/>
                  <a:pt x="4658171" y="3431619"/>
                  <a:pt x="4642396" y="3428642"/>
                </a:cubicBezTo>
                <a:cubicBezTo>
                  <a:pt x="4654897" y="3423285"/>
                  <a:pt x="4665985" y="3416439"/>
                  <a:pt x="4675659" y="3408104"/>
                </a:cubicBezTo>
                <a:cubicBezTo>
                  <a:pt x="4685333" y="3399770"/>
                  <a:pt x="4693369" y="3390319"/>
                  <a:pt x="4699770" y="3379752"/>
                </a:cubicBezTo>
                <a:cubicBezTo>
                  <a:pt x="4706169" y="3369186"/>
                  <a:pt x="4711005" y="3357651"/>
                  <a:pt x="4714280" y="3345150"/>
                </a:cubicBezTo>
                <a:cubicBezTo>
                  <a:pt x="4717554" y="3332648"/>
                  <a:pt x="4719191" y="3319552"/>
                  <a:pt x="4719191" y="3305859"/>
                </a:cubicBezTo>
                <a:cubicBezTo>
                  <a:pt x="4719191" y="3282940"/>
                  <a:pt x="4715470" y="3262401"/>
                  <a:pt x="4708029" y="3244244"/>
                </a:cubicBezTo>
                <a:cubicBezTo>
                  <a:pt x="4700588" y="3226087"/>
                  <a:pt x="4689500" y="3210758"/>
                  <a:pt x="4674766" y="3198257"/>
                </a:cubicBezTo>
                <a:cubicBezTo>
                  <a:pt x="4660032" y="3185755"/>
                  <a:pt x="4641652" y="3176230"/>
                  <a:pt x="4619625" y="3169682"/>
                </a:cubicBezTo>
                <a:cubicBezTo>
                  <a:pt x="4597598" y="3163133"/>
                  <a:pt x="4569321" y="3159859"/>
                  <a:pt x="4534793" y="3159859"/>
                </a:cubicBezTo>
                <a:close/>
                <a:moveTo>
                  <a:pt x="6507470" y="3158519"/>
                </a:moveTo>
                <a:cubicBezTo>
                  <a:pt x="6499620" y="3158519"/>
                  <a:pt x="6493259" y="3158817"/>
                  <a:pt x="6488390" y="3159412"/>
                </a:cubicBezTo>
                <a:cubicBezTo>
                  <a:pt x="6483520" y="3160008"/>
                  <a:pt x="6479594" y="3160975"/>
                  <a:pt x="6476610" y="3162315"/>
                </a:cubicBezTo>
                <a:cubicBezTo>
                  <a:pt x="6473627" y="3163654"/>
                  <a:pt x="6471507" y="3165217"/>
                  <a:pt x="6470252" y="3167003"/>
                </a:cubicBezTo>
                <a:cubicBezTo>
                  <a:pt x="6468996" y="3168789"/>
                  <a:pt x="6468368" y="3170723"/>
                  <a:pt x="6468368" y="3172807"/>
                </a:cubicBezTo>
                <a:lnTo>
                  <a:pt x="6468368" y="3486239"/>
                </a:lnTo>
                <a:cubicBezTo>
                  <a:pt x="6468368" y="3509754"/>
                  <a:pt x="6468442" y="3534236"/>
                  <a:pt x="6468591" y="3559686"/>
                </a:cubicBezTo>
                <a:cubicBezTo>
                  <a:pt x="6468740" y="3585135"/>
                  <a:pt x="6469112" y="3609617"/>
                  <a:pt x="6469707" y="3633132"/>
                </a:cubicBezTo>
                <a:lnTo>
                  <a:pt x="6469261" y="3633132"/>
                </a:lnTo>
                <a:cubicBezTo>
                  <a:pt x="6462354" y="3619142"/>
                  <a:pt x="6455378" y="3605227"/>
                  <a:pt x="6448332" y="3591386"/>
                </a:cubicBezTo>
                <a:cubicBezTo>
                  <a:pt x="6441286" y="3577545"/>
                  <a:pt x="6434167" y="3563481"/>
                  <a:pt x="6426974" y="3549193"/>
                </a:cubicBezTo>
                <a:cubicBezTo>
                  <a:pt x="6419781" y="3534906"/>
                  <a:pt x="6412302" y="3520395"/>
                  <a:pt x="6404535" y="3505661"/>
                </a:cubicBezTo>
                <a:cubicBezTo>
                  <a:pt x="6396768" y="3490927"/>
                  <a:pt x="6388712" y="3475821"/>
                  <a:pt x="6380369" y="3460343"/>
                </a:cubicBezTo>
                <a:lnTo>
                  <a:pt x="6244875" y="3206740"/>
                </a:lnTo>
                <a:cubicBezTo>
                  <a:pt x="6239982" y="3197512"/>
                  <a:pt x="6235308" y="3189848"/>
                  <a:pt x="6230852" y="3183746"/>
                </a:cubicBezTo>
                <a:cubicBezTo>
                  <a:pt x="6226397" y="3177644"/>
                  <a:pt x="6221789" y="3172882"/>
                  <a:pt x="6217029" y="3169458"/>
                </a:cubicBezTo>
                <a:cubicBezTo>
                  <a:pt x="6212268" y="3166035"/>
                  <a:pt x="6206892" y="3163580"/>
                  <a:pt x="6200899" y="3162091"/>
                </a:cubicBezTo>
                <a:cubicBezTo>
                  <a:pt x="6194907" y="3160603"/>
                  <a:pt x="6187457" y="3159859"/>
                  <a:pt x="6178551" y="3159859"/>
                </a:cubicBezTo>
                <a:lnTo>
                  <a:pt x="6140760" y="3159859"/>
                </a:lnTo>
                <a:cubicBezTo>
                  <a:pt x="6132774" y="3159859"/>
                  <a:pt x="6125402" y="3162389"/>
                  <a:pt x="6118642" y="3167449"/>
                </a:cubicBezTo>
                <a:cubicBezTo>
                  <a:pt x="6111882" y="3172509"/>
                  <a:pt x="6108502" y="3180993"/>
                  <a:pt x="6108502" y="3192899"/>
                </a:cubicBezTo>
                <a:lnTo>
                  <a:pt x="6108502" y="3726001"/>
                </a:lnTo>
                <a:cubicBezTo>
                  <a:pt x="6108502" y="3728085"/>
                  <a:pt x="6109129" y="3730094"/>
                  <a:pt x="6110385" y="3732029"/>
                </a:cubicBezTo>
                <a:cubicBezTo>
                  <a:pt x="6111641" y="3733963"/>
                  <a:pt x="6113683" y="3735452"/>
                  <a:pt x="6116510" y="3736493"/>
                </a:cubicBezTo>
                <a:cubicBezTo>
                  <a:pt x="6119338" y="3737535"/>
                  <a:pt x="6123186" y="3738428"/>
                  <a:pt x="6128053" y="3739172"/>
                </a:cubicBezTo>
                <a:cubicBezTo>
                  <a:pt x="6132920" y="3739916"/>
                  <a:pt x="6139123" y="3740289"/>
                  <a:pt x="6146662" y="3740289"/>
                </a:cubicBezTo>
                <a:cubicBezTo>
                  <a:pt x="6154201" y="3740289"/>
                  <a:pt x="6160405" y="3739916"/>
                  <a:pt x="6165275" y="3739172"/>
                </a:cubicBezTo>
                <a:cubicBezTo>
                  <a:pt x="6170144" y="3738428"/>
                  <a:pt x="6174071" y="3737535"/>
                  <a:pt x="6177054" y="3736493"/>
                </a:cubicBezTo>
                <a:cubicBezTo>
                  <a:pt x="6180038" y="3735452"/>
                  <a:pt x="6182157" y="3733963"/>
                  <a:pt x="6183413" y="3732029"/>
                </a:cubicBezTo>
                <a:cubicBezTo>
                  <a:pt x="6184669" y="3730094"/>
                  <a:pt x="6185297" y="3728085"/>
                  <a:pt x="6185297" y="3726001"/>
                </a:cubicBezTo>
                <a:lnTo>
                  <a:pt x="6185297" y="3377297"/>
                </a:lnTo>
                <a:cubicBezTo>
                  <a:pt x="6185297" y="3355270"/>
                  <a:pt x="6185148" y="3333095"/>
                  <a:pt x="6184850" y="3310771"/>
                </a:cubicBezTo>
                <a:cubicBezTo>
                  <a:pt x="6184553" y="3288446"/>
                  <a:pt x="6184106" y="3266569"/>
                  <a:pt x="6183511" y="3245138"/>
                </a:cubicBezTo>
                <a:lnTo>
                  <a:pt x="6184404" y="3245138"/>
                </a:lnTo>
                <a:cubicBezTo>
                  <a:pt x="6192468" y="3262699"/>
                  <a:pt x="6201181" y="3280782"/>
                  <a:pt x="6210541" y="3299385"/>
                </a:cubicBezTo>
                <a:cubicBezTo>
                  <a:pt x="6219901" y="3317989"/>
                  <a:pt x="6229187" y="3335774"/>
                  <a:pt x="6238401" y="3352740"/>
                </a:cubicBezTo>
                <a:lnTo>
                  <a:pt x="6414650" y="3681353"/>
                </a:lnTo>
                <a:cubicBezTo>
                  <a:pt x="6420696" y="3692961"/>
                  <a:pt x="6426414" y="3702486"/>
                  <a:pt x="6431802" y="3709928"/>
                </a:cubicBezTo>
                <a:cubicBezTo>
                  <a:pt x="6437190" y="3717369"/>
                  <a:pt x="6442576" y="3723248"/>
                  <a:pt x="6447962" y="3727564"/>
                </a:cubicBezTo>
                <a:cubicBezTo>
                  <a:pt x="6453348" y="3731880"/>
                  <a:pt x="6459043" y="3734856"/>
                  <a:pt x="6465047" y="3736493"/>
                </a:cubicBezTo>
                <a:cubicBezTo>
                  <a:pt x="6471051" y="3738131"/>
                  <a:pt x="6478056" y="3738949"/>
                  <a:pt x="6486060" y="3738949"/>
                </a:cubicBezTo>
                <a:lnTo>
                  <a:pt x="6511454" y="3738949"/>
                </a:lnTo>
                <a:cubicBezTo>
                  <a:pt x="6515458" y="3738949"/>
                  <a:pt x="6519461" y="3738354"/>
                  <a:pt x="6523463" y="3737163"/>
                </a:cubicBezTo>
                <a:cubicBezTo>
                  <a:pt x="6527465" y="3735973"/>
                  <a:pt x="6531083" y="3734038"/>
                  <a:pt x="6534315" y="3731359"/>
                </a:cubicBezTo>
                <a:cubicBezTo>
                  <a:pt x="6537547" y="3728680"/>
                  <a:pt x="6540164" y="3725257"/>
                  <a:pt x="6542163" y="3721090"/>
                </a:cubicBezTo>
                <a:cubicBezTo>
                  <a:pt x="6544163" y="3716923"/>
                  <a:pt x="6545163" y="3711862"/>
                  <a:pt x="6545163" y="3705909"/>
                </a:cubicBezTo>
                <a:lnTo>
                  <a:pt x="6545163" y="3172807"/>
                </a:lnTo>
                <a:cubicBezTo>
                  <a:pt x="6545163" y="3170723"/>
                  <a:pt x="6544535" y="3168789"/>
                  <a:pt x="6543280" y="3167003"/>
                </a:cubicBezTo>
                <a:cubicBezTo>
                  <a:pt x="6542024" y="3165217"/>
                  <a:pt x="6539982" y="3163654"/>
                  <a:pt x="6537154" y="3162315"/>
                </a:cubicBezTo>
                <a:cubicBezTo>
                  <a:pt x="6534327" y="3160975"/>
                  <a:pt x="6530400" y="3160008"/>
                  <a:pt x="6525375" y="3159412"/>
                </a:cubicBezTo>
                <a:cubicBezTo>
                  <a:pt x="6520350" y="3158817"/>
                  <a:pt x="6514381" y="3158519"/>
                  <a:pt x="6507470" y="3158519"/>
                </a:cubicBezTo>
                <a:close/>
                <a:moveTo>
                  <a:pt x="5918299" y="3157180"/>
                </a:moveTo>
                <a:cubicBezTo>
                  <a:pt x="5911453" y="3157180"/>
                  <a:pt x="5905574" y="3157552"/>
                  <a:pt x="5900664" y="3158296"/>
                </a:cubicBezTo>
                <a:cubicBezTo>
                  <a:pt x="5895752" y="3159041"/>
                  <a:pt x="5891733" y="3159933"/>
                  <a:pt x="5888608" y="3160975"/>
                </a:cubicBezTo>
                <a:cubicBezTo>
                  <a:pt x="5885483" y="3162017"/>
                  <a:pt x="5883251" y="3163431"/>
                  <a:pt x="5881911" y="3165217"/>
                </a:cubicBezTo>
                <a:cubicBezTo>
                  <a:pt x="5880571" y="3167003"/>
                  <a:pt x="5879902" y="3169086"/>
                  <a:pt x="5879902" y="3171467"/>
                </a:cubicBezTo>
                <a:lnTo>
                  <a:pt x="5879902" y="3726001"/>
                </a:lnTo>
                <a:cubicBezTo>
                  <a:pt x="5879902" y="3728382"/>
                  <a:pt x="5880497" y="3730466"/>
                  <a:pt x="5881687" y="3732252"/>
                </a:cubicBezTo>
                <a:cubicBezTo>
                  <a:pt x="5882878" y="3734038"/>
                  <a:pt x="5884962" y="3735452"/>
                  <a:pt x="5887938" y="3736493"/>
                </a:cubicBezTo>
                <a:cubicBezTo>
                  <a:pt x="5890915" y="3737535"/>
                  <a:pt x="5894933" y="3738428"/>
                  <a:pt x="5899994" y="3739172"/>
                </a:cubicBezTo>
                <a:cubicBezTo>
                  <a:pt x="5905054" y="3739916"/>
                  <a:pt x="5911155" y="3740289"/>
                  <a:pt x="5918299" y="3740289"/>
                </a:cubicBezTo>
                <a:cubicBezTo>
                  <a:pt x="5925741" y="3740289"/>
                  <a:pt x="5931917" y="3739916"/>
                  <a:pt x="5936828" y="3739172"/>
                </a:cubicBezTo>
                <a:cubicBezTo>
                  <a:pt x="5941740" y="3738428"/>
                  <a:pt x="5945684" y="3737535"/>
                  <a:pt x="5948660" y="3736493"/>
                </a:cubicBezTo>
                <a:cubicBezTo>
                  <a:pt x="5951637" y="3735452"/>
                  <a:pt x="5953720" y="3734038"/>
                  <a:pt x="5954911" y="3732252"/>
                </a:cubicBezTo>
                <a:cubicBezTo>
                  <a:pt x="5956102" y="3730466"/>
                  <a:pt x="5956697" y="3728382"/>
                  <a:pt x="5956697" y="3726001"/>
                </a:cubicBezTo>
                <a:lnTo>
                  <a:pt x="5956697" y="3171467"/>
                </a:lnTo>
                <a:cubicBezTo>
                  <a:pt x="5956697" y="3169086"/>
                  <a:pt x="5956102" y="3167003"/>
                  <a:pt x="5954911" y="3165217"/>
                </a:cubicBezTo>
                <a:cubicBezTo>
                  <a:pt x="5953720" y="3163431"/>
                  <a:pt x="5951637" y="3162017"/>
                  <a:pt x="5948660" y="3160975"/>
                </a:cubicBezTo>
                <a:cubicBezTo>
                  <a:pt x="5945684" y="3159933"/>
                  <a:pt x="5941740" y="3159041"/>
                  <a:pt x="5936828" y="3158296"/>
                </a:cubicBezTo>
                <a:cubicBezTo>
                  <a:pt x="5931917" y="3157552"/>
                  <a:pt x="5925741" y="3157180"/>
                  <a:pt x="5918299" y="3157180"/>
                </a:cubicBezTo>
                <a:close/>
                <a:moveTo>
                  <a:pt x="4907756" y="3157180"/>
                </a:moveTo>
                <a:cubicBezTo>
                  <a:pt x="4900017" y="3157180"/>
                  <a:pt x="4893766" y="3157552"/>
                  <a:pt x="4889005" y="3158296"/>
                </a:cubicBezTo>
                <a:cubicBezTo>
                  <a:pt x="4884241" y="3159041"/>
                  <a:pt x="4880372" y="3159933"/>
                  <a:pt x="4877395" y="3160975"/>
                </a:cubicBezTo>
                <a:cubicBezTo>
                  <a:pt x="4874419" y="3162017"/>
                  <a:pt x="4872335" y="3163431"/>
                  <a:pt x="4871145" y="3165217"/>
                </a:cubicBezTo>
                <a:cubicBezTo>
                  <a:pt x="4869954" y="3167003"/>
                  <a:pt x="4869359" y="3169086"/>
                  <a:pt x="4869359" y="3171467"/>
                </a:cubicBezTo>
                <a:lnTo>
                  <a:pt x="4869359" y="3529994"/>
                </a:lnTo>
                <a:cubicBezTo>
                  <a:pt x="4869359" y="3565415"/>
                  <a:pt x="4874419" y="3596669"/>
                  <a:pt x="4884539" y="3623756"/>
                </a:cubicBezTo>
                <a:cubicBezTo>
                  <a:pt x="4894660" y="3650843"/>
                  <a:pt x="4909096" y="3673390"/>
                  <a:pt x="4927848" y="3691398"/>
                </a:cubicBezTo>
                <a:cubicBezTo>
                  <a:pt x="4946600" y="3709407"/>
                  <a:pt x="4969073" y="3723024"/>
                  <a:pt x="4995267" y="3732252"/>
                </a:cubicBezTo>
                <a:cubicBezTo>
                  <a:pt x="5021461" y="3741479"/>
                  <a:pt x="5050482" y="3746093"/>
                  <a:pt x="5082332" y="3746093"/>
                </a:cubicBezTo>
                <a:cubicBezTo>
                  <a:pt x="5117157" y="3746093"/>
                  <a:pt x="5148263" y="3741182"/>
                  <a:pt x="5175647" y="3731359"/>
                </a:cubicBezTo>
                <a:cubicBezTo>
                  <a:pt x="5203031" y="3721536"/>
                  <a:pt x="5226248" y="3707100"/>
                  <a:pt x="5245298" y="3688050"/>
                </a:cubicBezTo>
                <a:cubicBezTo>
                  <a:pt x="5264348" y="3669000"/>
                  <a:pt x="5279009" y="3645708"/>
                  <a:pt x="5289278" y="3618175"/>
                </a:cubicBezTo>
                <a:cubicBezTo>
                  <a:pt x="5299547" y="3590642"/>
                  <a:pt x="5304681" y="3559314"/>
                  <a:pt x="5304681" y="3524190"/>
                </a:cubicBezTo>
                <a:lnTo>
                  <a:pt x="5304681" y="3171467"/>
                </a:lnTo>
                <a:cubicBezTo>
                  <a:pt x="5304681" y="3169086"/>
                  <a:pt x="5304011" y="3167003"/>
                  <a:pt x="5302672" y="3165217"/>
                </a:cubicBezTo>
                <a:cubicBezTo>
                  <a:pt x="5301332" y="3163431"/>
                  <a:pt x="5299249" y="3162017"/>
                  <a:pt x="5296422" y="3160975"/>
                </a:cubicBezTo>
                <a:cubicBezTo>
                  <a:pt x="5293593" y="3159933"/>
                  <a:pt x="5289724" y="3159041"/>
                  <a:pt x="5284812" y="3158296"/>
                </a:cubicBezTo>
                <a:cubicBezTo>
                  <a:pt x="5279901" y="3157552"/>
                  <a:pt x="5273873" y="3157180"/>
                  <a:pt x="5266730" y="3157180"/>
                </a:cubicBezTo>
                <a:cubicBezTo>
                  <a:pt x="5259288" y="3157180"/>
                  <a:pt x="5253112" y="3157552"/>
                  <a:pt x="5248201" y="3158296"/>
                </a:cubicBezTo>
                <a:cubicBezTo>
                  <a:pt x="5243289" y="3159041"/>
                  <a:pt x="5239345" y="3159933"/>
                  <a:pt x="5236369" y="3160975"/>
                </a:cubicBezTo>
                <a:cubicBezTo>
                  <a:pt x="5233392" y="3162017"/>
                  <a:pt x="5231308" y="3163431"/>
                  <a:pt x="5230119" y="3165217"/>
                </a:cubicBezTo>
                <a:cubicBezTo>
                  <a:pt x="5228927" y="3167003"/>
                  <a:pt x="5228332" y="3169086"/>
                  <a:pt x="5228332" y="3171467"/>
                </a:cubicBezTo>
                <a:lnTo>
                  <a:pt x="5228332" y="3524637"/>
                </a:lnTo>
                <a:cubicBezTo>
                  <a:pt x="5228332" y="3550533"/>
                  <a:pt x="5225132" y="3573155"/>
                  <a:pt x="5218733" y="3592502"/>
                </a:cubicBezTo>
                <a:cubicBezTo>
                  <a:pt x="5212333" y="3611850"/>
                  <a:pt x="5203106" y="3628072"/>
                  <a:pt x="5191051" y="3641169"/>
                </a:cubicBezTo>
                <a:cubicBezTo>
                  <a:pt x="5178996" y="3654266"/>
                  <a:pt x="5164262" y="3664089"/>
                  <a:pt x="5146849" y="3670637"/>
                </a:cubicBezTo>
                <a:cubicBezTo>
                  <a:pt x="5129436" y="3677185"/>
                  <a:pt x="5109567" y="3680460"/>
                  <a:pt x="5087244" y="3680460"/>
                </a:cubicBezTo>
                <a:cubicBezTo>
                  <a:pt x="5065514" y="3680460"/>
                  <a:pt x="5045943" y="3677111"/>
                  <a:pt x="5028530" y="3670414"/>
                </a:cubicBezTo>
                <a:cubicBezTo>
                  <a:pt x="5011117" y="3663716"/>
                  <a:pt x="4996235" y="3653745"/>
                  <a:pt x="4983882" y="3640499"/>
                </a:cubicBezTo>
                <a:cubicBezTo>
                  <a:pt x="4971529" y="3627254"/>
                  <a:pt x="4962079" y="3610659"/>
                  <a:pt x="4955530" y="3590716"/>
                </a:cubicBezTo>
                <a:cubicBezTo>
                  <a:pt x="4948982" y="3570773"/>
                  <a:pt x="4945707" y="3547407"/>
                  <a:pt x="4945707" y="3520618"/>
                </a:cubicBezTo>
                <a:lnTo>
                  <a:pt x="4945707" y="3171467"/>
                </a:lnTo>
                <a:cubicBezTo>
                  <a:pt x="4945707" y="3169086"/>
                  <a:pt x="4945112" y="3167003"/>
                  <a:pt x="4943921" y="3165217"/>
                </a:cubicBezTo>
                <a:cubicBezTo>
                  <a:pt x="4942731" y="3163431"/>
                  <a:pt x="4940722" y="3162017"/>
                  <a:pt x="4937895" y="3160975"/>
                </a:cubicBezTo>
                <a:cubicBezTo>
                  <a:pt x="4935066" y="3159933"/>
                  <a:pt x="4931122" y="3159041"/>
                  <a:pt x="4926062" y="3158296"/>
                </a:cubicBezTo>
                <a:cubicBezTo>
                  <a:pt x="4921002" y="3157552"/>
                  <a:pt x="4914900" y="3157180"/>
                  <a:pt x="4907756" y="3157180"/>
                </a:cubicBezTo>
                <a:close/>
                <a:moveTo>
                  <a:pt x="7700963" y="3151376"/>
                </a:moveTo>
                <a:cubicBezTo>
                  <a:pt x="7675959" y="3151376"/>
                  <a:pt x="7652668" y="3154724"/>
                  <a:pt x="7631088" y="3161422"/>
                </a:cubicBezTo>
                <a:cubicBezTo>
                  <a:pt x="7609508" y="3168119"/>
                  <a:pt x="7590904" y="3177867"/>
                  <a:pt x="7575277" y="3190666"/>
                </a:cubicBezTo>
                <a:cubicBezTo>
                  <a:pt x="7559650" y="3203466"/>
                  <a:pt x="7547446" y="3219316"/>
                  <a:pt x="7538666" y="3238217"/>
                </a:cubicBezTo>
                <a:cubicBezTo>
                  <a:pt x="7529885" y="3257118"/>
                  <a:pt x="7525494" y="3278624"/>
                  <a:pt x="7525494" y="3302734"/>
                </a:cubicBezTo>
                <a:cubicBezTo>
                  <a:pt x="7525494" y="3326249"/>
                  <a:pt x="7529289" y="3346415"/>
                  <a:pt x="7536880" y="3363233"/>
                </a:cubicBezTo>
                <a:cubicBezTo>
                  <a:pt x="7544470" y="3380050"/>
                  <a:pt x="7554367" y="3394710"/>
                  <a:pt x="7566571" y="3407211"/>
                </a:cubicBezTo>
                <a:cubicBezTo>
                  <a:pt x="7578775" y="3419713"/>
                  <a:pt x="7592616" y="3430577"/>
                  <a:pt x="7608094" y="3439805"/>
                </a:cubicBezTo>
                <a:cubicBezTo>
                  <a:pt x="7623572" y="3449032"/>
                  <a:pt x="7639497" y="3457441"/>
                  <a:pt x="7655868" y="3465031"/>
                </a:cubicBezTo>
                <a:cubicBezTo>
                  <a:pt x="7672239" y="3472621"/>
                  <a:pt x="7688238" y="3480063"/>
                  <a:pt x="7703865" y="3487355"/>
                </a:cubicBezTo>
                <a:cubicBezTo>
                  <a:pt x="7719492" y="3494648"/>
                  <a:pt x="7733407" y="3502684"/>
                  <a:pt x="7745611" y="3511465"/>
                </a:cubicBezTo>
                <a:cubicBezTo>
                  <a:pt x="7757815" y="3520246"/>
                  <a:pt x="7767638" y="3530441"/>
                  <a:pt x="7775079" y="3542049"/>
                </a:cubicBezTo>
                <a:cubicBezTo>
                  <a:pt x="7782520" y="3553658"/>
                  <a:pt x="7786241" y="3567648"/>
                  <a:pt x="7786241" y="3584019"/>
                </a:cubicBezTo>
                <a:cubicBezTo>
                  <a:pt x="7786241" y="3599199"/>
                  <a:pt x="7783562" y="3612743"/>
                  <a:pt x="7778204" y="3624649"/>
                </a:cubicBezTo>
                <a:cubicBezTo>
                  <a:pt x="7772847" y="3636555"/>
                  <a:pt x="7765182" y="3646601"/>
                  <a:pt x="7755210" y="3654787"/>
                </a:cubicBezTo>
                <a:cubicBezTo>
                  <a:pt x="7745239" y="3662972"/>
                  <a:pt x="7733333" y="3669298"/>
                  <a:pt x="7719492" y="3673762"/>
                </a:cubicBezTo>
                <a:cubicBezTo>
                  <a:pt x="7705651" y="3678227"/>
                  <a:pt x="7690396" y="3680460"/>
                  <a:pt x="7673727" y="3680460"/>
                </a:cubicBezTo>
                <a:cubicBezTo>
                  <a:pt x="7651700" y="3680460"/>
                  <a:pt x="7632278" y="3677855"/>
                  <a:pt x="7615461" y="3672646"/>
                </a:cubicBezTo>
                <a:cubicBezTo>
                  <a:pt x="7598643" y="3667437"/>
                  <a:pt x="7584281" y="3661856"/>
                  <a:pt x="7572375" y="3655903"/>
                </a:cubicBezTo>
                <a:cubicBezTo>
                  <a:pt x="7560469" y="3649950"/>
                  <a:pt x="7550721" y="3644443"/>
                  <a:pt x="7543130" y="3639383"/>
                </a:cubicBezTo>
                <a:cubicBezTo>
                  <a:pt x="7535540" y="3634323"/>
                  <a:pt x="7529661" y="3631793"/>
                  <a:pt x="7525494" y="3631793"/>
                </a:cubicBezTo>
                <a:cubicBezTo>
                  <a:pt x="7523113" y="3631793"/>
                  <a:pt x="7521029" y="3632314"/>
                  <a:pt x="7519243" y="3633356"/>
                </a:cubicBezTo>
                <a:cubicBezTo>
                  <a:pt x="7517457" y="3634397"/>
                  <a:pt x="7515969" y="3636258"/>
                  <a:pt x="7514779" y="3638937"/>
                </a:cubicBezTo>
                <a:cubicBezTo>
                  <a:pt x="7513588" y="3641615"/>
                  <a:pt x="7512695" y="3645113"/>
                  <a:pt x="7512100" y="3649429"/>
                </a:cubicBezTo>
                <a:cubicBezTo>
                  <a:pt x="7511504" y="3653745"/>
                  <a:pt x="7511207" y="3659177"/>
                  <a:pt x="7511207" y="3665726"/>
                </a:cubicBezTo>
                <a:cubicBezTo>
                  <a:pt x="7511207" y="3674953"/>
                  <a:pt x="7512025" y="3682320"/>
                  <a:pt x="7513662" y="3687827"/>
                </a:cubicBezTo>
                <a:cubicBezTo>
                  <a:pt x="7515299" y="3693333"/>
                  <a:pt x="7517830" y="3697873"/>
                  <a:pt x="7521253" y="3701444"/>
                </a:cubicBezTo>
                <a:cubicBezTo>
                  <a:pt x="7524676" y="3705016"/>
                  <a:pt x="7530778" y="3709332"/>
                  <a:pt x="7539558" y="3714392"/>
                </a:cubicBezTo>
                <a:cubicBezTo>
                  <a:pt x="7548339" y="3719453"/>
                  <a:pt x="7559204" y="3724364"/>
                  <a:pt x="7572152" y="3729126"/>
                </a:cubicBezTo>
                <a:cubicBezTo>
                  <a:pt x="7585100" y="3733889"/>
                  <a:pt x="7599834" y="3737907"/>
                  <a:pt x="7616354" y="3741182"/>
                </a:cubicBezTo>
                <a:cubicBezTo>
                  <a:pt x="7632874" y="3744456"/>
                  <a:pt x="7650807" y="3746093"/>
                  <a:pt x="7670155" y="3746093"/>
                </a:cubicBezTo>
                <a:cubicBezTo>
                  <a:pt x="7697837" y="3746093"/>
                  <a:pt x="7723659" y="3742372"/>
                  <a:pt x="7747620" y="3734931"/>
                </a:cubicBezTo>
                <a:cubicBezTo>
                  <a:pt x="7771582" y="3727489"/>
                  <a:pt x="7792417" y="3716402"/>
                  <a:pt x="7810128" y="3701668"/>
                </a:cubicBezTo>
                <a:cubicBezTo>
                  <a:pt x="7827839" y="3686934"/>
                  <a:pt x="7841680" y="3669000"/>
                  <a:pt x="7851651" y="3647866"/>
                </a:cubicBezTo>
                <a:cubicBezTo>
                  <a:pt x="7861623" y="3626733"/>
                  <a:pt x="7866608" y="3602623"/>
                  <a:pt x="7866608" y="3575536"/>
                </a:cubicBezTo>
                <a:cubicBezTo>
                  <a:pt x="7866608" y="3552616"/>
                  <a:pt x="7862813" y="3532748"/>
                  <a:pt x="7855223" y="3515930"/>
                </a:cubicBezTo>
                <a:cubicBezTo>
                  <a:pt x="7847633" y="3499113"/>
                  <a:pt x="7837661" y="3484527"/>
                  <a:pt x="7825308" y="3472175"/>
                </a:cubicBezTo>
                <a:cubicBezTo>
                  <a:pt x="7812956" y="3459822"/>
                  <a:pt x="7798891" y="3449106"/>
                  <a:pt x="7783116" y="3440028"/>
                </a:cubicBezTo>
                <a:cubicBezTo>
                  <a:pt x="7767340" y="3430949"/>
                  <a:pt x="7751266" y="3422615"/>
                  <a:pt x="7734895" y="3415025"/>
                </a:cubicBezTo>
                <a:cubicBezTo>
                  <a:pt x="7718524" y="3407435"/>
                  <a:pt x="7702451" y="3399919"/>
                  <a:pt x="7686675" y="3392477"/>
                </a:cubicBezTo>
                <a:cubicBezTo>
                  <a:pt x="7670899" y="3385036"/>
                  <a:pt x="7656835" y="3376850"/>
                  <a:pt x="7644482" y="3367921"/>
                </a:cubicBezTo>
                <a:cubicBezTo>
                  <a:pt x="7632130" y="3358991"/>
                  <a:pt x="7622232" y="3348722"/>
                  <a:pt x="7614791" y="3337113"/>
                </a:cubicBezTo>
                <a:cubicBezTo>
                  <a:pt x="7607350" y="3325505"/>
                  <a:pt x="7603629" y="3311664"/>
                  <a:pt x="7603629" y="3295590"/>
                </a:cubicBezTo>
                <a:cubicBezTo>
                  <a:pt x="7603629" y="3284577"/>
                  <a:pt x="7605564" y="3274159"/>
                  <a:pt x="7609433" y="3264336"/>
                </a:cubicBezTo>
                <a:cubicBezTo>
                  <a:pt x="7613303" y="3254514"/>
                  <a:pt x="7619107" y="3246030"/>
                  <a:pt x="7626846" y="3238887"/>
                </a:cubicBezTo>
                <a:cubicBezTo>
                  <a:pt x="7634585" y="3231743"/>
                  <a:pt x="7644408" y="3226013"/>
                  <a:pt x="7656314" y="3221697"/>
                </a:cubicBezTo>
                <a:cubicBezTo>
                  <a:pt x="7668220" y="3217381"/>
                  <a:pt x="7682210" y="3215223"/>
                  <a:pt x="7698284" y="3215223"/>
                </a:cubicBezTo>
                <a:cubicBezTo>
                  <a:pt x="7715548" y="3215223"/>
                  <a:pt x="7731100" y="3217381"/>
                  <a:pt x="7744941" y="3221697"/>
                </a:cubicBezTo>
                <a:cubicBezTo>
                  <a:pt x="7758782" y="3226013"/>
                  <a:pt x="7770763" y="3230775"/>
                  <a:pt x="7780883" y="3235984"/>
                </a:cubicBezTo>
                <a:cubicBezTo>
                  <a:pt x="7791004" y="3241194"/>
                  <a:pt x="7799561" y="3245882"/>
                  <a:pt x="7806556" y="3250049"/>
                </a:cubicBezTo>
                <a:cubicBezTo>
                  <a:pt x="7813551" y="3254216"/>
                  <a:pt x="7818686" y="3256299"/>
                  <a:pt x="7821960" y="3256299"/>
                </a:cubicBezTo>
                <a:cubicBezTo>
                  <a:pt x="7824043" y="3256299"/>
                  <a:pt x="7825904" y="3255630"/>
                  <a:pt x="7827541" y="3254290"/>
                </a:cubicBezTo>
                <a:cubicBezTo>
                  <a:pt x="7829178" y="3252951"/>
                  <a:pt x="7830443" y="3250867"/>
                  <a:pt x="7831336" y="3248040"/>
                </a:cubicBezTo>
                <a:cubicBezTo>
                  <a:pt x="7832229" y="3245212"/>
                  <a:pt x="7832899" y="3241714"/>
                  <a:pt x="7833345" y="3237547"/>
                </a:cubicBezTo>
                <a:cubicBezTo>
                  <a:pt x="7833792" y="3233380"/>
                  <a:pt x="7834015" y="3228617"/>
                  <a:pt x="7834015" y="3223260"/>
                </a:cubicBezTo>
                <a:cubicBezTo>
                  <a:pt x="7834015" y="3217604"/>
                  <a:pt x="7833866" y="3212991"/>
                  <a:pt x="7833568" y="3209419"/>
                </a:cubicBezTo>
                <a:cubicBezTo>
                  <a:pt x="7833271" y="3205847"/>
                  <a:pt x="7832824" y="3202796"/>
                  <a:pt x="7832229" y="3200266"/>
                </a:cubicBezTo>
                <a:cubicBezTo>
                  <a:pt x="7831634" y="3197736"/>
                  <a:pt x="7830890" y="3195652"/>
                  <a:pt x="7829997" y="3194015"/>
                </a:cubicBezTo>
                <a:cubicBezTo>
                  <a:pt x="7829104" y="3192378"/>
                  <a:pt x="7827243" y="3190145"/>
                  <a:pt x="7824416" y="3187318"/>
                </a:cubicBezTo>
                <a:cubicBezTo>
                  <a:pt x="7821588" y="3184490"/>
                  <a:pt x="7815709" y="3180769"/>
                  <a:pt x="7806779" y="3176156"/>
                </a:cubicBezTo>
                <a:cubicBezTo>
                  <a:pt x="7797850" y="3171542"/>
                  <a:pt x="7787655" y="3167375"/>
                  <a:pt x="7776195" y="3163654"/>
                </a:cubicBezTo>
                <a:cubicBezTo>
                  <a:pt x="7764735" y="3159933"/>
                  <a:pt x="7752532" y="3156957"/>
                  <a:pt x="7739583" y="3154724"/>
                </a:cubicBezTo>
                <a:cubicBezTo>
                  <a:pt x="7726635" y="3152492"/>
                  <a:pt x="7713762" y="3151376"/>
                  <a:pt x="7700963" y="3151376"/>
                </a:cubicBezTo>
                <a:close/>
                <a:moveTo>
                  <a:pt x="7281862" y="3151376"/>
                </a:moveTo>
                <a:cubicBezTo>
                  <a:pt x="7256859" y="3151376"/>
                  <a:pt x="7233568" y="3154724"/>
                  <a:pt x="7211988" y="3161422"/>
                </a:cubicBezTo>
                <a:cubicBezTo>
                  <a:pt x="7190408" y="3168119"/>
                  <a:pt x="7171804" y="3177867"/>
                  <a:pt x="7156177" y="3190666"/>
                </a:cubicBezTo>
                <a:cubicBezTo>
                  <a:pt x="7140550" y="3203466"/>
                  <a:pt x="7128346" y="3219316"/>
                  <a:pt x="7119565" y="3238217"/>
                </a:cubicBezTo>
                <a:cubicBezTo>
                  <a:pt x="7110785" y="3257118"/>
                  <a:pt x="7106394" y="3278624"/>
                  <a:pt x="7106394" y="3302734"/>
                </a:cubicBezTo>
                <a:cubicBezTo>
                  <a:pt x="7106394" y="3326249"/>
                  <a:pt x="7110189" y="3346415"/>
                  <a:pt x="7117779" y="3363233"/>
                </a:cubicBezTo>
                <a:cubicBezTo>
                  <a:pt x="7125370" y="3380050"/>
                  <a:pt x="7135267" y="3394710"/>
                  <a:pt x="7147471" y="3407211"/>
                </a:cubicBezTo>
                <a:cubicBezTo>
                  <a:pt x="7159675" y="3419713"/>
                  <a:pt x="7173516" y="3430577"/>
                  <a:pt x="7188994" y="3439805"/>
                </a:cubicBezTo>
                <a:cubicBezTo>
                  <a:pt x="7204472" y="3449032"/>
                  <a:pt x="7220396" y="3457441"/>
                  <a:pt x="7236768" y="3465031"/>
                </a:cubicBezTo>
                <a:cubicBezTo>
                  <a:pt x="7253139" y="3472621"/>
                  <a:pt x="7269138" y="3480063"/>
                  <a:pt x="7284765" y="3487355"/>
                </a:cubicBezTo>
                <a:cubicBezTo>
                  <a:pt x="7300392" y="3494648"/>
                  <a:pt x="7314307" y="3502684"/>
                  <a:pt x="7326511" y="3511465"/>
                </a:cubicBezTo>
                <a:cubicBezTo>
                  <a:pt x="7338715" y="3520246"/>
                  <a:pt x="7348537" y="3530441"/>
                  <a:pt x="7355979" y="3542049"/>
                </a:cubicBezTo>
                <a:cubicBezTo>
                  <a:pt x="7363420" y="3553658"/>
                  <a:pt x="7367141" y="3567648"/>
                  <a:pt x="7367141" y="3584019"/>
                </a:cubicBezTo>
                <a:cubicBezTo>
                  <a:pt x="7367141" y="3599199"/>
                  <a:pt x="7364462" y="3612743"/>
                  <a:pt x="7359104" y="3624649"/>
                </a:cubicBezTo>
                <a:cubicBezTo>
                  <a:pt x="7353746" y="3636555"/>
                  <a:pt x="7346082" y="3646601"/>
                  <a:pt x="7336110" y="3654787"/>
                </a:cubicBezTo>
                <a:cubicBezTo>
                  <a:pt x="7326139" y="3662972"/>
                  <a:pt x="7314233" y="3669298"/>
                  <a:pt x="7300392" y="3673762"/>
                </a:cubicBezTo>
                <a:cubicBezTo>
                  <a:pt x="7286551" y="3678227"/>
                  <a:pt x="7271296" y="3680460"/>
                  <a:pt x="7254627" y="3680460"/>
                </a:cubicBezTo>
                <a:cubicBezTo>
                  <a:pt x="7232600" y="3680460"/>
                  <a:pt x="7213178" y="3677855"/>
                  <a:pt x="7196361" y="3672646"/>
                </a:cubicBezTo>
                <a:cubicBezTo>
                  <a:pt x="7179543" y="3667437"/>
                  <a:pt x="7165181" y="3661856"/>
                  <a:pt x="7153275" y="3655903"/>
                </a:cubicBezTo>
                <a:cubicBezTo>
                  <a:pt x="7141369" y="3649950"/>
                  <a:pt x="7131620" y="3644443"/>
                  <a:pt x="7124030" y="3639383"/>
                </a:cubicBezTo>
                <a:cubicBezTo>
                  <a:pt x="7116440" y="3634323"/>
                  <a:pt x="7110561" y="3631793"/>
                  <a:pt x="7106394" y="3631793"/>
                </a:cubicBezTo>
                <a:cubicBezTo>
                  <a:pt x="7104013" y="3631793"/>
                  <a:pt x="7101929" y="3632314"/>
                  <a:pt x="7100143" y="3633356"/>
                </a:cubicBezTo>
                <a:cubicBezTo>
                  <a:pt x="7098357" y="3634397"/>
                  <a:pt x="7096869" y="3636258"/>
                  <a:pt x="7095678" y="3638937"/>
                </a:cubicBezTo>
                <a:cubicBezTo>
                  <a:pt x="7094488" y="3641615"/>
                  <a:pt x="7093595" y="3645113"/>
                  <a:pt x="7093000" y="3649429"/>
                </a:cubicBezTo>
                <a:cubicBezTo>
                  <a:pt x="7092404" y="3653745"/>
                  <a:pt x="7092107" y="3659177"/>
                  <a:pt x="7092107" y="3665726"/>
                </a:cubicBezTo>
                <a:cubicBezTo>
                  <a:pt x="7092107" y="3674953"/>
                  <a:pt x="7092925" y="3682320"/>
                  <a:pt x="7094562" y="3687827"/>
                </a:cubicBezTo>
                <a:cubicBezTo>
                  <a:pt x="7096199" y="3693333"/>
                  <a:pt x="7098729" y="3697873"/>
                  <a:pt x="7102152" y="3701444"/>
                </a:cubicBezTo>
                <a:cubicBezTo>
                  <a:pt x="7105576" y="3705016"/>
                  <a:pt x="7111677" y="3709332"/>
                  <a:pt x="7120458" y="3714392"/>
                </a:cubicBezTo>
                <a:cubicBezTo>
                  <a:pt x="7129239" y="3719453"/>
                  <a:pt x="7140104" y="3724364"/>
                  <a:pt x="7153052" y="3729126"/>
                </a:cubicBezTo>
                <a:cubicBezTo>
                  <a:pt x="7166000" y="3733889"/>
                  <a:pt x="7180734" y="3737907"/>
                  <a:pt x="7197254" y="3741182"/>
                </a:cubicBezTo>
                <a:cubicBezTo>
                  <a:pt x="7213774" y="3744456"/>
                  <a:pt x="7231707" y="3746093"/>
                  <a:pt x="7251055" y="3746093"/>
                </a:cubicBezTo>
                <a:cubicBezTo>
                  <a:pt x="7278737" y="3746093"/>
                  <a:pt x="7304559" y="3742372"/>
                  <a:pt x="7328520" y="3734931"/>
                </a:cubicBezTo>
                <a:cubicBezTo>
                  <a:pt x="7352481" y="3727489"/>
                  <a:pt x="7373317" y="3716402"/>
                  <a:pt x="7391028" y="3701668"/>
                </a:cubicBezTo>
                <a:cubicBezTo>
                  <a:pt x="7408738" y="3686934"/>
                  <a:pt x="7422580" y="3669000"/>
                  <a:pt x="7432551" y="3647866"/>
                </a:cubicBezTo>
                <a:cubicBezTo>
                  <a:pt x="7442523" y="3626733"/>
                  <a:pt x="7447508" y="3602623"/>
                  <a:pt x="7447508" y="3575536"/>
                </a:cubicBezTo>
                <a:cubicBezTo>
                  <a:pt x="7447508" y="3552616"/>
                  <a:pt x="7443713" y="3532748"/>
                  <a:pt x="7436123" y="3515930"/>
                </a:cubicBezTo>
                <a:cubicBezTo>
                  <a:pt x="7428533" y="3499113"/>
                  <a:pt x="7418561" y="3484527"/>
                  <a:pt x="7406208" y="3472175"/>
                </a:cubicBezTo>
                <a:cubicBezTo>
                  <a:pt x="7393856" y="3459822"/>
                  <a:pt x="7379791" y="3449106"/>
                  <a:pt x="7364016" y="3440028"/>
                </a:cubicBezTo>
                <a:cubicBezTo>
                  <a:pt x="7348240" y="3430949"/>
                  <a:pt x="7332166" y="3422615"/>
                  <a:pt x="7315795" y="3415025"/>
                </a:cubicBezTo>
                <a:cubicBezTo>
                  <a:pt x="7299424" y="3407435"/>
                  <a:pt x="7283351" y="3399919"/>
                  <a:pt x="7267575" y="3392477"/>
                </a:cubicBezTo>
                <a:cubicBezTo>
                  <a:pt x="7251799" y="3385036"/>
                  <a:pt x="7237735" y="3376850"/>
                  <a:pt x="7225382" y="3367921"/>
                </a:cubicBezTo>
                <a:cubicBezTo>
                  <a:pt x="7213029" y="3358991"/>
                  <a:pt x="7203132" y="3348722"/>
                  <a:pt x="7195691" y="3337113"/>
                </a:cubicBezTo>
                <a:cubicBezTo>
                  <a:pt x="7188250" y="3325505"/>
                  <a:pt x="7184529" y="3311664"/>
                  <a:pt x="7184529" y="3295590"/>
                </a:cubicBezTo>
                <a:cubicBezTo>
                  <a:pt x="7184529" y="3284577"/>
                  <a:pt x="7186464" y="3274159"/>
                  <a:pt x="7190333" y="3264336"/>
                </a:cubicBezTo>
                <a:cubicBezTo>
                  <a:pt x="7194203" y="3254514"/>
                  <a:pt x="7200007" y="3246030"/>
                  <a:pt x="7207746" y="3238887"/>
                </a:cubicBezTo>
                <a:cubicBezTo>
                  <a:pt x="7215485" y="3231743"/>
                  <a:pt x="7225308" y="3226013"/>
                  <a:pt x="7237214" y="3221697"/>
                </a:cubicBezTo>
                <a:cubicBezTo>
                  <a:pt x="7249120" y="3217381"/>
                  <a:pt x="7263110" y="3215223"/>
                  <a:pt x="7279184" y="3215223"/>
                </a:cubicBezTo>
                <a:cubicBezTo>
                  <a:pt x="7296448" y="3215223"/>
                  <a:pt x="7312000" y="3217381"/>
                  <a:pt x="7325841" y="3221697"/>
                </a:cubicBezTo>
                <a:cubicBezTo>
                  <a:pt x="7339682" y="3226013"/>
                  <a:pt x="7351663" y="3230775"/>
                  <a:pt x="7361783" y="3235984"/>
                </a:cubicBezTo>
                <a:cubicBezTo>
                  <a:pt x="7371903" y="3241194"/>
                  <a:pt x="7380461" y="3245882"/>
                  <a:pt x="7387456" y="3250049"/>
                </a:cubicBezTo>
                <a:cubicBezTo>
                  <a:pt x="7394451" y="3254216"/>
                  <a:pt x="7399585" y="3256299"/>
                  <a:pt x="7402860" y="3256299"/>
                </a:cubicBezTo>
                <a:cubicBezTo>
                  <a:pt x="7404943" y="3256299"/>
                  <a:pt x="7406804" y="3255630"/>
                  <a:pt x="7408441" y="3254290"/>
                </a:cubicBezTo>
                <a:cubicBezTo>
                  <a:pt x="7410078" y="3252951"/>
                  <a:pt x="7411343" y="3250867"/>
                  <a:pt x="7412236" y="3248040"/>
                </a:cubicBezTo>
                <a:cubicBezTo>
                  <a:pt x="7413129" y="3245212"/>
                  <a:pt x="7413799" y="3241714"/>
                  <a:pt x="7414245" y="3237547"/>
                </a:cubicBezTo>
                <a:cubicBezTo>
                  <a:pt x="7414692" y="3233380"/>
                  <a:pt x="7414915" y="3228617"/>
                  <a:pt x="7414915" y="3223260"/>
                </a:cubicBezTo>
                <a:cubicBezTo>
                  <a:pt x="7414915" y="3217604"/>
                  <a:pt x="7414766" y="3212991"/>
                  <a:pt x="7414468" y="3209419"/>
                </a:cubicBezTo>
                <a:cubicBezTo>
                  <a:pt x="7414171" y="3205847"/>
                  <a:pt x="7413724" y="3202796"/>
                  <a:pt x="7413129" y="3200266"/>
                </a:cubicBezTo>
                <a:cubicBezTo>
                  <a:pt x="7412534" y="3197736"/>
                  <a:pt x="7411790" y="3195652"/>
                  <a:pt x="7410897" y="3194015"/>
                </a:cubicBezTo>
                <a:cubicBezTo>
                  <a:pt x="7410004" y="3192378"/>
                  <a:pt x="7408143" y="3190145"/>
                  <a:pt x="7405315" y="3187318"/>
                </a:cubicBezTo>
                <a:cubicBezTo>
                  <a:pt x="7402488" y="3184490"/>
                  <a:pt x="7396609" y="3180769"/>
                  <a:pt x="7387679" y="3176156"/>
                </a:cubicBezTo>
                <a:cubicBezTo>
                  <a:pt x="7378750" y="3171542"/>
                  <a:pt x="7368555" y="3167375"/>
                  <a:pt x="7357095" y="3163654"/>
                </a:cubicBezTo>
                <a:cubicBezTo>
                  <a:pt x="7345635" y="3159933"/>
                  <a:pt x="7333431" y="3156957"/>
                  <a:pt x="7320483" y="3154724"/>
                </a:cubicBezTo>
                <a:cubicBezTo>
                  <a:pt x="7307535" y="3152492"/>
                  <a:pt x="7294662" y="3151376"/>
                  <a:pt x="7281862" y="3151376"/>
                </a:cubicBezTo>
                <a:close/>
                <a:moveTo>
                  <a:pt x="5605462" y="3151376"/>
                </a:moveTo>
                <a:cubicBezTo>
                  <a:pt x="5580459" y="3151376"/>
                  <a:pt x="5557168" y="3154724"/>
                  <a:pt x="5535588" y="3161422"/>
                </a:cubicBezTo>
                <a:cubicBezTo>
                  <a:pt x="5514008" y="3168119"/>
                  <a:pt x="5495404" y="3177867"/>
                  <a:pt x="5479778" y="3190666"/>
                </a:cubicBezTo>
                <a:cubicBezTo>
                  <a:pt x="5464150" y="3203466"/>
                  <a:pt x="5451946" y="3219316"/>
                  <a:pt x="5443165" y="3238217"/>
                </a:cubicBezTo>
                <a:cubicBezTo>
                  <a:pt x="5434385" y="3257118"/>
                  <a:pt x="5429994" y="3278624"/>
                  <a:pt x="5429994" y="3302734"/>
                </a:cubicBezTo>
                <a:cubicBezTo>
                  <a:pt x="5429994" y="3326249"/>
                  <a:pt x="5433789" y="3346415"/>
                  <a:pt x="5441379" y="3363233"/>
                </a:cubicBezTo>
                <a:cubicBezTo>
                  <a:pt x="5448970" y="3380050"/>
                  <a:pt x="5458867" y="3394710"/>
                  <a:pt x="5471071" y="3407211"/>
                </a:cubicBezTo>
                <a:cubicBezTo>
                  <a:pt x="5483275" y="3419713"/>
                  <a:pt x="5497116" y="3430577"/>
                  <a:pt x="5512594" y="3439805"/>
                </a:cubicBezTo>
                <a:cubicBezTo>
                  <a:pt x="5528072" y="3449032"/>
                  <a:pt x="5543997" y="3457441"/>
                  <a:pt x="5560367" y="3465031"/>
                </a:cubicBezTo>
                <a:cubicBezTo>
                  <a:pt x="5576739" y="3472621"/>
                  <a:pt x="5592738" y="3480063"/>
                  <a:pt x="5608364" y="3487355"/>
                </a:cubicBezTo>
                <a:cubicBezTo>
                  <a:pt x="5623992" y="3494648"/>
                  <a:pt x="5637907" y="3502684"/>
                  <a:pt x="5650111" y="3511465"/>
                </a:cubicBezTo>
                <a:cubicBezTo>
                  <a:pt x="5662315" y="3520246"/>
                  <a:pt x="5672137" y="3530441"/>
                  <a:pt x="5679579" y="3542049"/>
                </a:cubicBezTo>
                <a:cubicBezTo>
                  <a:pt x="5687020" y="3553658"/>
                  <a:pt x="5690741" y="3567648"/>
                  <a:pt x="5690741" y="3584019"/>
                </a:cubicBezTo>
                <a:cubicBezTo>
                  <a:pt x="5690741" y="3599199"/>
                  <a:pt x="5688062" y="3612743"/>
                  <a:pt x="5682704" y="3624649"/>
                </a:cubicBezTo>
                <a:cubicBezTo>
                  <a:pt x="5677346" y="3636555"/>
                  <a:pt x="5669683" y="3646601"/>
                  <a:pt x="5659710" y="3654787"/>
                </a:cubicBezTo>
                <a:cubicBezTo>
                  <a:pt x="5649739" y="3662972"/>
                  <a:pt x="5637832" y="3669298"/>
                  <a:pt x="5623992" y="3673762"/>
                </a:cubicBezTo>
                <a:cubicBezTo>
                  <a:pt x="5610150" y="3678227"/>
                  <a:pt x="5594896" y="3680460"/>
                  <a:pt x="5578227" y="3680460"/>
                </a:cubicBezTo>
                <a:cubicBezTo>
                  <a:pt x="5556200" y="3680460"/>
                  <a:pt x="5536778" y="3677855"/>
                  <a:pt x="5519961" y="3672646"/>
                </a:cubicBezTo>
                <a:cubicBezTo>
                  <a:pt x="5503143" y="3667437"/>
                  <a:pt x="5488781" y="3661856"/>
                  <a:pt x="5476875" y="3655903"/>
                </a:cubicBezTo>
                <a:cubicBezTo>
                  <a:pt x="5464969" y="3649950"/>
                  <a:pt x="5455221" y="3644443"/>
                  <a:pt x="5447630" y="3639383"/>
                </a:cubicBezTo>
                <a:cubicBezTo>
                  <a:pt x="5440040" y="3634323"/>
                  <a:pt x="5434161" y="3631793"/>
                  <a:pt x="5429994" y="3631793"/>
                </a:cubicBezTo>
                <a:cubicBezTo>
                  <a:pt x="5427613" y="3631793"/>
                  <a:pt x="5425529" y="3632314"/>
                  <a:pt x="5423744" y="3633356"/>
                </a:cubicBezTo>
                <a:cubicBezTo>
                  <a:pt x="5421957" y="3634397"/>
                  <a:pt x="5420469" y="3636258"/>
                  <a:pt x="5419278" y="3638937"/>
                </a:cubicBezTo>
                <a:cubicBezTo>
                  <a:pt x="5418089" y="3641615"/>
                  <a:pt x="5417195" y="3645113"/>
                  <a:pt x="5416600" y="3649429"/>
                </a:cubicBezTo>
                <a:cubicBezTo>
                  <a:pt x="5416005" y="3653745"/>
                  <a:pt x="5415707" y="3659177"/>
                  <a:pt x="5415707" y="3665726"/>
                </a:cubicBezTo>
                <a:cubicBezTo>
                  <a:pt x="5415707" y="3674953"/>
                  <a:pt x="5416525" y="3682320"/>
                  <a:pt x="5418162" y="3687827"/>
                </a:cubicBezTo>
                <a:cubicBezTo>
                  <a:pt x="5419800" y="3693333"/>
                  <a:pt x="5422329" y="3697873"/>
                  <a:pt x="5425752" y="3701444"/>
                </a:cubicBezTo>
                <a:cubicBezTo>
                  <a:pt x="5429176" y="3705016"/>
                  <a:pt x="5435277" y="3709332"/>
                  <a:pt x="5444058" y="3714392"/>
                </a:cubicBezTo>
                <a:cubicBezTo>
                  <a:pt x="5452839" y="3719453"/>
                  <a:pt x="5463704" y="3724364"/>
                  <a:pt x="5476652" y="3729126"/>
                </a:cubicBezTo>
                <a:cubicBezTo>
                  <a:pt x="5489600" y="3733889"/>
                  <a:pt x="5504334" y="3737907"/>
                  <a:pt x="5520854" y="3741182"/>
                </a:cubicBezTo>
                <a:cubicBezTo>
                  <a:pt x="5537373" y="3744456"/>
                  <a:pt x="5555307" y="3746093"/>
                  <a:pt x="5574655" y="3746093"/>
                </a:cubicBezTo>
                <a:cubicBezTo>
                  <a:pt x="5602337" y="3746093"/>
                  <a:pt x="5628159" y="3742372"/>
                  <a:pt x="5652120" y="3734931"/>
                </a:cubicBezTo>
                <a:cubicBezTo>
                  <a:pt x="5676081" y="3727489"/>
                  <a:pt x="5696917" y="3716402"/>
                  <a:pt x="5714628" y="3701668"/>
                </a:cubicBezTo>
                <a:cubicBezTo>
                  <a:pt x="5732338" y="3686934"/>
                  <a:pt x="5746179" y="3669000"/>
                  <a:pt x="5756151" y="3647866"/>
                </a:cubicBezTo>
                <a:cubicBezTo>
                  <a:pt x="5766122" y="3626733"/>
                  <a:pt x="5771108" y="3602623"/>
                  <a:pt x="5771108" y="3575536"/>
                </a:cubicBezTo>
                <a:cubicBezTo>
                  <a:pt x="5771108" y="3552616"/>
                  <a:pt x="5767313" y="3532748"/>
                  <a:pt x="5759723" y="3515930"/>
                </a:cubicBezTo>
                <a:cubicBezTo>
                  <a:pt x="5752133" y="3499113"/>
                  <a:pt x="5742161" y="3484527"/>
                  <a:pt x="5729808" y="3472175"/>
                </a:cubicBezTo>
                <a:cubicBezTo>
                  <a:pt x="5717456" y="3459822"/>
                  <a:pt x="5703391" y="3449106"/>
                  <a:pt x="5687616" y="3440028"/>
                </a:cubicBezTo>
                <a:cubicBezTo>
                  <a:pt x="5671840" y="3430949"/>
                  <a:pt x="5655766" y="3422615"/>
                  <a:pt x="5639395" y="3415025"/>
                </a:cubicBezTo>
                <a:cubicBezTo>
                  <a:pt x="5623024" y="3407435"/>
                  <a:pt x="5606951" y="3399919"/>
                  <a:pt x="5591176" y="3392477"/>
                </a:cubicBezTo>
                <a:cubicBezTo>
                  <a:pt x="5575399" y="3385036"/>
                  <a:pt x="5561335" y="3376850"/>
                  <a:pt x="5548982" y="3367921"/>
                </a:cubicBezTo>
                <a:cubicBezTo>
                  <a:pt x="5536629" y="3358991"/>
                  <a:pt x="5526732" y="3348722"/>
                  <a:pt x="5519291" y="3337113"/>
                </a:cubicBezTo>
                <a:cubicBezTo>
                  <a:pt x="5511849" y="3325505"/>
                  <a:pt x="5508129" y="3311664"/>
                  <a:pt x="5508129" y="3295590"/>
                </a:cubicBezTo>
                <a:cubicBezTo>
                  <a:pt x="5508129" y="3284577"/>
                  <a:pt x="5510064" y="3274159"/>
                  <a:pt x="5513933" y="3264336"/>
                </a:cubicBezTo>
                <a:cubicBezTo>
                  <a:pt x="5517803" y="3254514"/>
                  <a:pt x="5523607" y="3246030"/>
                  <a:pt x="5531346" y="3238887"/>
                </a:cubicBezTo>
                <a:cubicBezTo>
                  <a:pt x="5539085" y="3231743"/>
                  <a:pt x="5548908" y="3226013"/>
                  <a:pt x="5560814" y="3221697"/>
                </a:cubicBezTo>
                <a:cubicBezTo>
                  <a:pt x="5572720" y="3217381"/>
                  <a:pt x="5586710" y="3215223"/>
                  <a:pt x="5602783" y="3215223"/>
                </a:cubicBezTo>
                <a:cubicBezTo>
                  <a:pt x="5620047" y="3215223"/>
                  <a:pt x="5635600" y="3217381"/>
                  <a:pt x="5649441" y="3221697"/>
                </a:cubicBezTo>
                <a:cubicBezTo>
                  <a:pt x="5663282" y="3226013"/>
                  <a:pt x="5675263" y="3230775"/>
                  <a:pt x="5685383" y="3235984"/>
                </a:cubicBezTo>
                <a:cubicBezTo>
                  <a:pt x="5695503" y="3241194"/>
                  <a:pt x="5704061" y="3245882"/>
                  <a:pt x="5711056" y="3250049"/>
                </a:cubicBezTo>
                <a:cubicBezTo>
                  <a:pt x="5718051" y="3254216"/>
                  <a:pt x="5723185" y="3256299"/>
                  <a:pt x="5726460" y="3256299"/>
                </a:cubicBezTo>
                <a:cubicBezTo>
                  <a:pt x="5728543" y="3256299"/>
                  <a:pt x="5730404" y="3255630"/>
                  <a:pt x="5732041" y="3254290"/>
                </a:cubicBezTo>
                <a:cubicBezTo>
                  <a:pt x="5733678" y="3252951"/>
                  <a:pt x="5734943" y="3250867"/>
                  <a:pt x="5735836" y="3248040"/>
                </a:cubicBezTo>
                <a:cubicBezTo>
                  <a:pt x="5736729" y="3245212"/>
                  <a:pt x="5737399" y="3241714"/>
                  <a:pt x="5737846" y="3237547"/>
                </a:cubicBezTo>
                <a:cubicBezTo>
                  <a:pt x="5738292" y="3233380"/>
                  <a:pt x="5738515" y="3228617"/>
                  <a:pt x="5738515" y="3223260"/>
                </a:cubicBezTo>
                <a:cubicBezTo>
                  <a:pt x="5738515" y="3217604"/>
                  <a:pt x="5738366" y="3212991"/>
                  <a:pt x="5738068" y="3209419"/>
                </a:cubicBezTo>
                <a:cubicBezTo>
                  <a:pt x="5737771" y="3205847"/>
                  <a:pt x="5737324" y="3202796"/>
                  <a:pt x="5736729" y="3200266"/>
                </a:cubicBezTo>
                <a:cubicBezTo>
                  <a:pt x="5736134" y="3197736"/>
                  <a:pt x="5735389" y="3195652"/>
                  <a:pt x="5734497" y="3194015"/>
                </a:cubicBezTo>
                <a:cubicBezTo>
                  <a:pt x="5733603" y="3192378"/>
                  <a:pt x="5731743" y="3190145"/>
                  <a:pt x="5728915" y="3187318"/>
                </a:cubicBezTo>
                <a:cubicBezTo>
                  <a:pt x="5726088" y="3184490"/>
                  <a:pt x="5720209" y="3180769"/>
                  <a:pt x="5711279" y="3176156"/>
                </a:cubicBezTo>
                <a:cubicBezTo>
                  <a:pt x="5702350" y="3171542"/>
                  <a:pt x="5692155" y="3167375"/>
                  <a:pt x="5680695" y="3163654"/>
                </a:cubicBezTo>
                <a:cubicBezTo>
                  <a:pt x="5669235" y="3159933"/>
                  <a:pt x="5657031" y="3156957"/>
                  <a:pt x="5644083" y="3154724"/>
                </a:cubicBezTo>
                <a:cubicBezTo>
                  <a:pt x="5631135" y="3152492"/>
                  <a:pt x="5618262" y="3151376"/>
                  <a:pt x="5605462" y="315137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768"/>
          <p:cNvSpPr txBox="1">
            <a:spLocks noChangeArrowheads="1"/>
          </p:cNvSpPr>
          <p:nvPr/>
        </p:nvSpPr>
        <p:spPr bwMode="auto">
          <a:xfrm>
            <a:off x="798475" y="3588067"/>
            <a:ext cx="10512282" cy="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今生要擦过多少肩，才能擦出三寸粉红火焰</a:t>
            </a: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26" y="980728"/>
            <a:ext cx="5931531" cy="14441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6" y="1028728"/>
            <a:ext cx="10075800" cy="144419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03264" y="4826731"/>
            <a:ext cx="5214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在对象网，让心动不擦肩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1665" y="5857745"/>
            <a:ext cx="6048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9999"/>
                </a:solidFill>
              </a:rPr>
              <a:t>➻</a:t>
            </a:r>
            <a:r>
              <a:rPr lang="zh-CN" altLang="en-US" sz="2400" dirty="0">
                <a:solidFill>
                  <a:schemeClr val="bg1"/>
                </a:solidFill>
              </a:rPr>
              <a:t>三组旗下对象网   让心动不擦肩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6567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3575" y="1076960"/>
            <a:ext cx="50044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Contents</a:t>
            </a:r>
            <a:endParaRPr lang="en-US" altLang="zh-CN" sz="28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zh-CN" altLang="en-US" sz="60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-265856" y="5013176"/>
            <a:ext cx="1897360" cy="2088921"/>
            <a:chOff x="-265856" y="5013176"/>
            <a:chExt cx="1897360" cy="2088921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-265856" y="5296859"/>
              <a:ext cx="1177280" cy="12557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-168696" y="5013176"/>
              <a:ext cx="1800200" cy="20275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322784" y="5589240"/>
              <a:ext cx="1308720" cy="15128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 flipH="1" flipV="1">
            <a:off x="10776520" y="-675456"/>
            <a:ext cx="1897360" cy="2088921"/>
            <a:chOff x="-265856" y="5013176"/>
            <a:chExt cx="1897360" cy="2088921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-265856" y="5296859"/>
              <a:ext cx="1177280" cy="12557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-168696" y="5013176"/>
              <a:ext cx="1800200" cy="20275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22784" y="5589240"/>
              <a:ext cx="1308720" cy="15128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菱形 14"/>
          <p:cNvSpPr/>
          <p:nvPr/>
        </p:nvSpPr>
        <p:spPr>
          <a:xfrm>
            <a:off x="6052928" y="1987570"/>
            <a:ext cx="1267208" cy="1334574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菱形 26"/>
          <p:cNvSpPr/>
          <p:nvPr/>
        </p:nvSpPr>
        <p:spPr>
          <a:xfrm>
            <a:off x="6052928" y="3889034"/>
            <a:ext cx="1267207" cy="134928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5"/>
          <p:cNvSpPr txBox="1">
            <a:spLocks noChangeArrowheads="1"/>
          </p:cNvSpPr>
          <p:nvPr/>
        </p:nvSpPr>
        <p:spPr bwMode="auto">
          <a:xfrm>
            <a:off x="6224398" y="2333178"/>
            <a:ext cx="541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前端交互系统</a:t>
            </a:r>
          </a:p>
        </p:txBody>
      </p:sp>
      <p:sp>
        <p:nvSpPr>
          <p:cNvPr id="31" name="文本框 5"/>
          <p:cNvSpPr txBox="1">
            <a:spLocks noChangeArrowheads="1"/>
          </p:cNvSpPr>
          <p:nvPr/>
        </p:nvSpPr>
        <p:spPr bwMode="auto">
          <a:xfrm>
            <a:off x="6500726" y="4239929"/>
            <a:ext cx="541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后台管理系统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0" y="760310"/>
            <a:ext cx="41517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/>
          <p:cNvSpPr/>
          <p:nvPr/>
        </p:nvSpPr>
        <p:spPr>
          <a:xfrm>
            <a:off x="3942189" y="374396"/>
            <a:ext cx="856547" cy="788165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/>
          <p:cNvSpPr/>
          <p:nvPr/>
        </p:nvSpPr>
        <p:spPr>
          <a:xfrm>
            <a:off x="4597383" y="234576"/>
            <a:ext cx="513928" cy="56040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4813407" y="635783"/>
            <a:ext cx="513928" cy="560400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8" y="377218"/>
            <a:ext cx="9552384" cy="232579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1784" y="2325798"/>
            <a:ext cx="82953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、登 录 注 册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、动 态 显 示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、信 息 修 改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、婚 恋 故 事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、线 上 牵 线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、线 下 牵 手</a:t>
            </a:r>
            <a:endParaRPr lang="en-US" altLang="zh-CN" sz="4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836712"/>
            <a:ext cx="531913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9376" y="1988840"/>
            <a:ext cx="3436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系统管理</a:t>
            </a:r>
          </a:p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会员管理</a:t>
            </a:r>
            <a:endParaRPr lang="en-US" altLang="zh-CN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婚恋故事管理</a:t>
            </a:r>
            <a:endParaRPr lang="en-US" altLang="zh-CN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活动管理</a:t>
            </a:r>
            <a:endParaRPr lang="en-US" altLang="zh-CN" sz="4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055440" y="1927376"/>
          <a:ext cx="467466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文本框 768"/>
          <p:cNvSpPr txBox="1">
            <a:spLocks noChangeArrowheads="1"/>
          </p:cNvSpPr>
          <p:nvPr/>
        </p:nvSpPr>
        <p:spPr bwMode="auto">
          <a:xfrm>
            <a:off x="6096000" y="1700808"/>
            <a:ext cx="652717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愿我们三冬暖</a:t>
            </a:r>
            <a:endParaRPr lang="en-US" altLang="zh-CN" sz="40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愿我们春不寒</a:t>
            </a:r>
          </a:p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愿我们天黑有灯</a:t>
            </a:r>
            <a:endParaRPr lang="en-US" altLang="zh-CN" sz="40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下雨有伞</a:t>
            </a:r>
          </a:p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愿我们一路上</a:t>
            </a:r>
            <a:endParaRPr lang="en-US" altLang="zh-CN" sz="4000" dirty="0">
              <a:solidFill>
                <a:srgbClr val="00B0F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有良人相伴</a:t>
            </a: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3143672" y="609745"/>
            <a:ext cx="68826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dobe Arabic" panose="02040503050201020203" pitchFamily="18" charset="-78"/>
                <a:ea typeface="宋体" panose="02010600030101010101" pitchFamily="2" charset="-122"/>
                <a:cs typeface="Adobe Arabic" panose="02040503050201020203" pitchFamily="18" charset="-78"/>
              </a:rPr>
              <a:t>这一学期我们三组善始善终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8711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898349"/>
            <a:ext cx="12192000" cy="36004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043772" y="518922"/>
            <a:ext cx="51125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Adobe Arabic" panose="02040503050201020203" pitchFamily="18" charset="-78"/>
              </a:rPr>
              <a:t>爱就是一路同行</a:t>
            </a:r>
          </a:p>
        </p:txBody>
      </p:sp>
      <p:sp>
        <p:nvSpPr>
          <p:cNvPr id="6" name="文本框 768"/>
          <p:cNvSpPr txBox="1">
            <a:spLocks noChangeArrowheads="1"/>
          </p:cNvSpPr>
          <p:nvPr/>
        </p:nvSpPr>
        <p:spPr bwMode="auto">
          <a:xfrm>
            <a:off x="6456040" y="2636912"/>
            <a:ext cx="4679330" cy="18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srgbClr val="49A7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好像突然有了软肋也突然有了铠甲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49A7B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" y="2053163"/>
            <a:ext cx="5853118" cy="3290772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5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225" y="1894808"/>
            <a:ext cx="12192000" cy="3600400"/>
          </a:xfrm>
          <a:prstGeom prst="rect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1640205" y="515620"/>
            <a:ext cx="899223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Arabic" panose="02040503050201020203" pitchFamily="18" charset="-78"/>
                <a:ea typeface="宋体" panose="02010600030101010101" pitchFamily="2" charset="-122"/>
                <a:cs typeface="Adobe Arabic" panose="02040503050201020203" pitchFamily="18" charset="-78"/>
              </a:rPr>
              <a:t>I DO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dobe Arabic" panose="02040503050201020203" pitchFamily="18" charset="-78"/>
                <a:ea typeface="宋体" panose="02010600030101010101" pitchFamily="2" charset="-122"/>
                <a:cs typeface="Adobe Arabic" panose="02040503050201020203" pitchFamily="18" charset="-78"/>
              </a:rPr>
              <a:t>在一起了 让我们一起练爱吧</a:t>
            </a:r>
          </a:p>
        </p:txBody>
      </p:sp>
      <p:sp>
        <p:nvSpPr>
          <p:cNvPr id="6" name="文本框 768"/>
          <p:cNvSpPr txBox="1">
            <a:spLocks noChangeArrowheads="1"/>
          </p:cNvSpPr>
          <p:nvPr/>
        </p:nvSpPr>
        <p:spPr bwMode="auto">
          <a:xfrm>
            <a:off x="6136345" y="2405886"/>
            <a:ext cx="467933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FF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恋爱是两种能力，</a:t>
            </a:r>
            <a:endParaRPr lang="en-US" altLang="zh-CN" sz="3600" b="1" dirty="0">
              <a:solidFill>
                <a:srgbClr val="FF33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FF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爱一个人的能力，</a:t>
            </a:r>
            <a:endParaRPr lang="en-US" altLang="zh-CN" sz="3600" b="1" dirty="0">
              <a:solidFill>
                <a:srgbClr val="FF33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600" b="1" dirty="0">
                <a:solidFill>
                  <a:srgbClr val="FF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和让对方爱你的能力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3399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" y="2160129"/>
            <a:ext cx="5472608" cy="3076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 0 L 0.089 -0.037 L 0.125 0 L 0.177 0 L 0.177 0.052 L 0.213 0.089 L 0.177 0.125 L 0.177 0.177 L 0.125 0.177 L 0.089 0.213 L 0.052 0.177 L 0 0.177 L 0 0.125 L -0.037 0.089 L 0 0.052 L 0 0 Z" pathEditMode="relative" ptsTypes="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68"/>
          <p:cNvSpPr txBox="1">
            <a:spLocks noChangeArrowheads="1"/>
          </p:cNvSpPr>
          <p:nvPr/>
        </p:nvSpPr>
        <p:spPr bwMode="auto">
          <a:xfrm>
            <a:off x="7973720" y="3367483"/>
            <a:ext cx="3054351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cool</a:t>
            </a: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7803554" y="2886738"/>
            <a:ext cx="44119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后端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192.168.13.233/ admin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sp>
        <p:nvSpPr>
          <p:cNvPr id="7" name="文本框 768"/>
          <p:cNvSpPr txBox="1">
            <a:spLocks noChangeArrowheads="1"/>
          </p:cNvSpPr>
          <p:nvPr/>
        </p:nvSpPr>
        <p:spPr bwMode="auto">
          <a:xfrm>
            <a:off x="1319399" y="3585690"/>
            <a:ext cx="3054351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让心动不擦肩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19274" y="3024460"/>
            <a:ext cx="3328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前端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192.168.13.233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9628" y="2787576"/>
            <a:ext cx="792088" cy="792076"/>
          </a:xfrm>
          <a:prstGeom prst="ellipse">
            <a:avLst/>
          </a:prstGeom>
          <a:solidFill>
            <a:schemeClr val="bg1">
              <a:alpha val="50000"/>
            </a:schemeClr>
          </a:solidFill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CCFD3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104684" y="2707611"/>
            <a:ext cx="846209" cy="792076"/>
          </a:xfrm>
          <a:prstGeom prst="ellipse">
            <a:avLst/>
          </a:prstGeom>
          <a:solidFill>
            <a:schemeClr val="bg1">
              <a:alpha val="50000"/>
            </a:schemeClr>
          </a:solidFill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A1CDF9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8569" y="290581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22360" y="288673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56"/>
          <p:cNvGrpSpPr/>
          <p:nvPr/>
        </p:nvGrpSpPr>
        <p:grpSpPr bwMode="auto">
          <a:xfrm>
            <a:off x="4343776" y="1206714"/>
            <a:ext cx="2970212" cy="4651375"/>
            <a:chOff x="3357554" y="571486"/>
            <a:chExt cx="2165349" cy="3557586"/>
          </a:xfrm>
          <a:solidFill>
            <a:schemeClr val="bg1">
              <a:alpha val="50000"/>
            </a:schemeClr>
          </a:solidFill>
        </p:grpSpPr>
        <p:grpSp>
          <p:nvGrpSpPr>
            <p:cNvPr id="18" name="组合 208"/>
            <p:cNvGrpSpPr/>
            <p:nvPr/>
          </p:nvGrpSpPr>
          <p:grpSpPr bwMode="auto">
            <a:xfrm>
              <a:off x="4396006" y="2704762"/>
              <a:ext cx="120702" cy="431547"/>
              <a:chOff x="0" y="0"/>
              <a:chExt cx="184150" cy="644525"/>
            </a:xfrm>
            <a:grpFill/>
          </p:grpSpPr>
          <p:sp>
            <p:nvSpPr>
              <p:cNvPr id="222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23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24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25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19" name="组合 215"/>
            <p:cNvGrpSpPr/>
            <p:nvPr/>
          </p:nvGrpSpPr>
          <p:grpSpPr bwMode="auto">
            <a:xfrm>
              <a:off x="3996441" y="3096979"/>
              <a:ext cx="927115" cy="1032092"/>
              <a:chOff x="0" y="0"/>
              <a:chExt cx="1414463" cy="1541463"/>
            </a:xfrm>
            <a:grpFill/>
          </p:grpSpPr>
          <p:sp>
            <p:nvSpPr>
              <p:cNvPr id="125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6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7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8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9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0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1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2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3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4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5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6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7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8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39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0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1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2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3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4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5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6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7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8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49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0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1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2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3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4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5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6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7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8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9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0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1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2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3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4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5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6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7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8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69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0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1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2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3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4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5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6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7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8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79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0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1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2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3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4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5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6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7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8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89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0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1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2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3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4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5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6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7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8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99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0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1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2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3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4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5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6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7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8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09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0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1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2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3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4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5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6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7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8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19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20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221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20" name="组合 209"/>
            <p:cNvGrpSpPr/>
            <p:nvPr/>
          </p:nvGrpSpPr>
          <p:grpSpPr bwMode="auto">
            <a:xfrm>
              <a:off x="4266982" y="2701574"/>
              <a:ext cx="133186" cy="402846"/>
              <a:chOff x="0" y="0"/>
              <a:chExt cx="203200" cy="601663"/>
            </a:xfrm>
            <a:grpFill/>
          </p:grpSpPr>
          <p:sp>
            <p:nvSpPr>
              <p:cNvPr id="121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2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3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4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21" name="组合 207"/>
            <p:cNvGrpSpPr/>
            <p:nvPr/>
          </p:nvGrpSpPr>
          <p:grpSpPr bwMode="auto">
            <a:xfrm>
              <a:off x="4570815" y="2705825"/>
              <a:ext cx="522347" cy="410289"/>
              <a:chOff x="0" y="0"/>
              <a:chExt cx="796925" cy="612776"/>
            </a:xfrm>
            <a:grpFill/>
          </p:grpSpPr>
          <p:sp>
            <p:nvSpPr>
              <p:cNvPr id="115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6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7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8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9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20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22" name="Freeform 116"/>
            <p:cNvSpPr>
              <a:spLocks noEditPoints="1" noChangeArrowheads="1"/>
            </p:cNvSpPr>
            <p:nvPr/>
          </p:nvSpPr>
          <p:spPr bwMode="auto">
            <a:xfrm>
              <a:off x="5232594" y="1281515"/>
              <a:ext cx="258052" cy="329505"/>
            </a:xfrm>
            <a:custGeom>
              <a:avLst/>
              <a:gdLst>
                <a:gd name="T0" fmla="*/ 2147483647 w 247"/>
                <a:gd name="T1" fmla="*/ 2147483647 h 310"/>
                <a:gd name="T2" fmla="*/ 2147483647 w 247"/>
                <a:gd name="T3" fmla="*/ 2147483647 h 310"/>
                <a:gd name="T4" fmla="*/ 2147483647 w 247"/>
                <a:gd name="T5" fmla="*/ 2147483647 h 310"/>
                <a:gd name="T6" fmla="*/ 2147483647 w 247"/>
                <a:gd name="T7" fmla="*/ 2147483647 h 310"/>
                <a:gd name="T8" fmla="*/ 2147483647 w 247"/>
                <a:gd name="T9" fmla="*/ 2147483647 h 310"/>
                <a:gd name="T10" fmla="*/ 2147483647 w 247"/>
                <a:gd name="T11" fmla="*/ 2147483647 h 310"/>
                <a:gd name="T12" fmla="*/ 2147483647 w 247"/>
                <a:gd name="T13" fmla="*/ 2147483647 h 310"/>
                <a:gd name="T14" fmla="*/ 2147483647 w 247"/>
                <a:gd name="T15" fmla="*/ 0 h 310"/>
                <a:gd name="T16" fmla="*/ 2147483647 w 247"/>
                <a:gd name="T17" fmla="*/ 2147483647 h 310"/>
                <a:gd name="T18" fmla="*/ 2147483647 w 247"/>
                <a:gd name="T19" fmla="*/ 2147483647 h 310"/>
                <a:gd name="T20" fmla="*/ 2147483647 w 247"/>
                <a:gd name="T21" fmla="*/ 2147483647 h 310"/>
                <a:gd name="T22" fmla="*/ 2147483647 w 247"/>
                <a:gd name="T23" fmla="*/ 2147483647 h 310"/>
                <a:gd name="T24" fmla="*/ 2147483647 w 247"/>
                <a:gd name="T25" fmla="*/ 2147483647 h 310"/>
                <a:gd name="T26" fmla="*/ 2147483647 w 247"/>
                <a:gd name="T27" fmla="*/ 2147483647 h 310"/>
                <a:gd name="T28" fmla="*/ 2147483647 w 247"/>
                <a:gd name="T29" fmla="*/ 2147483647 h 310"/>
                <a:gd name="T30" fmla="*/ 2147483647 w 247"/>
                <a:gd name="T31" fmla="*/ 2147483647 h 310"/>
                <a:gd name="T32" fmla="*/ 2147483647 w 247"/>
                <a:gd name="T33" fmla="*/ 2147483647 h 310"/>
                <a:gd name="T34" fmla="*/ 2147483647 w 247"/>
                <a:gd name="T35" fmla="*/ 2147483647 h 310"/>
                <a:gd name="T36" fmla="*/ 2147483647 w 247"/>
                <a:gd name="T37" fmla="*/ 2147483647 h 310"/>
                <a:gd name="T38" fmla="*/ 2147483647 w 247"/>
                <a:gd name="T39" fmla="*/ 2147483647 h 310"/>
                <a:gd name="T40" fmla="*/ 2147483647 w 247"/>
                <a:gd name="T41" fmla="*/ 2147483647 h 310"/>
                <a:gd name="T42" fmla="*/ 2147483647 w 247"/>
                <a:gd name="T43" fmla="*/ 2147483647 h 310"/>
                <a:gd name="T44" fmla="*/ 2147483647 w 247"/>
                <a:gd name="T45" fmla="*/ 2147483647 h 310"/>
                <a:gd name="T46" fmla="*/ 2147483647 w 247"/>
                <a:gd name="T47" fmla="*/ 2147483647 h 310"/>
                <a:gd name="T48" fmla="*/ 2147483647 w 247"/>
                <a:gd name="T49" fmla="*/ 2147483647 h 310"/>
                <a:gd name="T50" fmla="*/ 2147483647 w 247"/>
                <a:gd name="T51" fmla="*/ 2147483647 h 310"/>
                <a:gd name="T52" fmla="*/ 2147483647 w 247"/>
                <a:gd name="T53" fmla="*/ 2147483647 h 310"/>
                <a:gd name="T54" fmla="*/ 2147483647 w 247"/>
                <a:gd name="T55" fmla="*/ 2147483647 h 310"/>
                <a:gd name="T56" fmla="*/ 2147483647 w 247"/>
                <a:gd name="T57" fmla="*/ 2147483647 h 310"/>
                <a:gd name="T58" fmla="*/ 2147483647 w 247"/>
                <a:gd name="T59" fmla="*/ 2147483647 h 310"/>
                <a:gd name="T60" fmla="*/ 2147483647 w 247"/>
                <a:gd name="T61" fmla="*/ 2147483647 h 310"/>
                <a:gd name="T62" fmla="*/ 2147483647 w 247"/>
                <a:gd name="T63" fmla="*/ 2147483647 h 310"/>
                <a:gd name="T64" fmla="*/ 2147483647 w 247"/>
                <a:gd name="T65" fmla="*/ 2147483647 h 310"/>
                <a:gd name="T66" fmla="*/ 2147483647 w 247"/>
                <a:gd name="T67" fmla="*/ 2147483647 h 310"/>
                <a:gd name="T68" fmla="*/ 2147483647 w 247"/>
                <a:gd name="T69" fmla="*/ 2147483647 h 310"/>
                <a:gd name="T70" fmla="*/ 2147483647 w 247"/>
                <a:gd name="T71" fmla="*/ 2147483647 h 310"/>
                <a:gd name="T72" fmla="*/ 2147483647 w 247"/>
                <a:gd name="T73" fmla="*/ 2147483647 h 310"/>
                <a:gd name="T74" fmla="*/ 2147483647 w 247"/>
                <a:gd name="T75" fmla="*/ 2147483647 h 310"/>
                <a:gd name="T76" fmla="*/ 2147483647 w 247"/>
                <a:gd name="T77" fmla="*/ 2147483647 h 310"/>
                <a:gd name="T78" fmla="*/ 2147483647 w 247"/>
                <a:gd name="T79" fmla="*/ 2147483647 h 310"/>
                <a:gd name="T80" fmla="*/ 2147483647 w 247"/>
                <a:gd name="T81" fmla="*/ 2147483647 h 310"/>
                <a:gd name="T82" fmla="*/ 2147483647 w 247"/>
                <a:gd name="T83" fmla="*/ 2147483647 h 310"/>
                <a:gd name="T84" fmla="*/ 2147483647 w 247"/>
                <a:gd name="T85" fmla="*/ 2147483647 h 310"/>
                <a:gd name="T86" fmla="*/ 2147483647 w 247"/>
                <a:gd name="T87" fmla="*/ 2147483647 h 310"/>
                <a:gd name="T88" fmla="*/ 2147483647 w 247"/>
                <a:gd name="T89" fmla="*/ 2147483647 h 310"/>
                <a:gd name="T90" fmla="*/ 2147483647 w 247"/>
                <a:gd name="T91" fmla="*/ 2147483647 h 310"/>
                <a:gd name="T92" fmla="*/ 2147483647 w 247"/>
                <a:gd name="T93" fmla="*/ 2147483647 h 310"/>
                <a:gd name="T94" fmla="*/ 2147483647 w 247"/>
                <a:gd name="T95" fmla="*/ 2147483647 h 3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7"/>
                <a:gd name="T145" fmla="*/ 0 h 310"/>
                <a:gd name="T146" fmla="*/ 247 w 247"/>
                <a:gd name="T147" fmla="*/ 310 h 31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组合 204"/>
            <p:cNvGrpSpPr/>
            <p:nvPr/>
          </p:nvGrpSpPr>
          <p:grpSpPr bwMode="auto">
            <a:xfrm>
              <a:off x="3378365" y="1169908"/>
              <a:ext cx="266377" cy="409225"/>
              <a:chOff x="0" y="0"/>
              <a:chExt cx="404813" cy="611188"/>
            </a:xfrm>
            <a:grpFill/>
          </p:grpSpPr>
          <p:sp>
            <p:nvSpPr>
              <p:cNvPr id="111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2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3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4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24" name="组合 201"/>
            <p:cNvGrpSpPr/>
            <p:nvPr/>
          </p:nvGrpSpPr>
          <p:grpSpPr bwMode="auto">
            <a:xfrm>
              <a:off x="3975630" y="942444"/>
              <a:ext cx="394361" cy="402846"/>
              <a:chOff x="0" y="0"/>
              <a:chExt cx="601663" cy="601663"/>
            </a:xfrm>
            <a:grpFill/>
          </p:grpSpPr>
          <p:sp>
            <p:nvSpPr>
              <p:cNvPr id="106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7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8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9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10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25" name="组合 203"/>
            <p:cNvGrpSpPr/>
            <p:nvPr/>
          </p:nvGrpSpPr>
          <p:grpSpPr bwMode="auto">
            <a:xfrm>
              <a:off x="3569823" y="827649"/>
              <a:ext cx="249728" cy="324190"/>
              <a:chOff x="0" y="0"/>
              <a:chExt cx="381000" cy="484187"/>
            </a:xfrm>
            <a:grpFill/>
          </p:grpSpPr>
          <p:sp>
            <p:nvSpPr>
              <p:cNvPr id="104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5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26" name="Freeform 128"/>
            <p:cNvSpPr>
              <a:spLocks noEditPoints="1" noChangeArrowheads="1"/>
            </p:cNvSpPr>
            <p:nvPr/>
          </p:nvSpPr>
          <p:spPr bwMode="auto">
            <a:xfrm>
              <a:off x="4826786" y="2412460"/>
              <a:ext cx="332970" cy="265729"/>
            </a:xfrm>
            <a:custGeom>
              <a:avLst/>
              <a:gdLst>
                <a:gd name="T0" fmla="*/ 2147483647 w 320"/>
                <a:gd name="T1" fmla="*/ 2147483647 h 250"/>
                <a:gd name="T2" fmla="*/ 2147483647 w 320"/>
                <a:gd name="T3" fmla="*/ 2147483647 h 250"/>
                <a:gd name="T4" fmla="*/ 2147483647 w 320"/>
                <a:gd name="T5" fmla="*/ 2147483647 h 250"/>
                <a:gd name="T6" fmla="*/ 2147483647 w 320"/>
                <a:gd name="T7" fmla="*/ 2147483647 h 250"/>
                <a:gd name="T8" fmla="*/ 2147483647 w 320"/>
                <a:gd name="T9" fmla="*/ 2147483647 h 250"/>
                <a:gd name="T10" fmla="*/ 2147483647 w 320"/>
                <a:gd name="T11" fmla="*/ 2147483647 h 250"/>
                <a:gd name="T12" fmla="*/ 2147483647 w 320"/>
                <a:gd name="T13" fmla="*/ 2147483647 h 250"/>
                <a:gd name="T14" fmla="*/ 2147483647 w 320"/>
                <a:gd name="T15" fmla="*/ 2147483647 h 250"/>
                <a:gd name="T16" fmla="*/ 2147483647 w 320"/>
                <a:gd name="T17" fmla="*/ 2147483647 h 250"/>
                <a:gd name="T18" fmla="*/ 2147483647 w 320"/>
                <a:gd name="T19" fmla="*/ 2147483647 h 250"/>
                <a:gd name="T20" fmla="*/ 2147483647 w 320"/>
                <a:gd name="T21" fmla="*/ 2147483647 h 250"/>
                <a:gd name="T22" fmla="*/ 2147483647 w 320"/>
                <a:gd name="T23" fmla="*/ 2147483647 h 250"/>
                <a:gd name="T24" fmla="*/ 2147483647 w 320"/>
                <a:gd name="T25" fmla="*/ 2147483647 h 250"/>
                <a:gd name="T26" fmla="*/ 2147483647 w 320"/>
                <a:gd name="T27" fmla="*/ 2147483647 h 250"/>
                <a:gd name="T28" fmla="*/ 2147483647 w 320"/>
                <a:gd name="T29" fmla="*/ 2147483647 h 250"/>
                <a:gd name="T30" fmla="*/ 2147483647 w 320"/>
                <a:gd name="T31" fmla="*/ 2147483647 h 250"/>
                <a:gd name="T32" fmla="*/ 2147483647 w 320"/>
                <a:gd name="T33" fmla="*/ 2147483647 h 250"/>
                <a:gd name="T34" fmla="*/ 2147483647 w 320"/>
                <a:gd name="T35" fmla="*/ 2147483647 h 250"/>
                <a:gd name="T36" fmla="*/ 2147483647 w 320"/>
                <a:gd name="T37" fmla="*/ 2147483647 h 250"/>
                <a:gd name="T38" fmla="*/ 2147483647 w 320"/>
                <a:gd name="T39" fmla="*/ 2147483647 h 250"/>
                <a:gd name="T40" fmla="*/ 2147483647 w 320"/>
                <a:gd name="T41" fmla="*/ 2147483647 h 250"/>
                <a:gd name="T42" fmla="*/ 2147483647 w 320"/>
                <a:gd name="T43" fmla="*/ 2147483647 h 250"/>
                <a:gd name="T44" fmla="*/ 2147483647 w 320"/>
                <a:gd name="T45" fmla="*/ 2147483647 h 250"/>
                <a:gd name="T46" fmla="*/ 2147483647 w 320"/>
                <a:gd name="T47" fmla="*/ 2147483647 h 250"/>
                <a:gd name="T48" fmla="*/ 2147483647 w 320"/>
                <a:gd name="T49" fmla="*/ 2147483647 h 250"/>
                <a:gd name="T50" fmla="*/ 2147483647 w 320"/>
                <a:gd name="T51" fmla="*/ 2147483647 h 250"/>
                <a:gd name="T52" fmla="*/ 2147483647 w 320"/>
                <a:gd name="T53" fmla="*/ 2147483647 h 250"/>
                <a:gd name="T54" fmla="*/ 2147483647 w 320"/>
                <a:gd name="T55" fmla="*/ 2147483647 h 250"/>
                <a:gd name="T56" fmla="*/ 2147483647 w 320"/>
                <a:gd name="T57" fmla="*/ 2147483647 h 250"/>
                <a:gd name="T58" fmla="*/ 2147483647 w 320"/>
                <a:gd name="T59" fmla="*/ 2147483647 h 250"/>
                <a:gd name="T60" fmla="*/ 2147483647 w 320"/>
                <a:gd name="T61" fmla="*/ 2147483647 h 250"/>
                <a:gd name="T62" fmla="*/ 2147483647 w 320"/>
                <a:gd name="T63" fmla="*/ 2147483647 h 250"/>
                <a:gd name="T64" fmla="*/ 2147483647 w 320"/>
                <a:gd name="T65" fmla="*/ 2147483647 h 250"/>
                <a:gd name="T66" fmla="*/ 2147483647 w 320"/>
                <a:gd name="T67" fmla="*/ 2147483647 h 250"/>
                <a:gd name="T68" fmla="*/ 2147483647 w 320"/>
                <a:gd name="T69" fmla="*/ 2147483647 h 250"/>
                <a:gd name="T70" fmla="*/ 2147483647 w 320"/>
                <a:gd name="T71" fmla="*/ 2147483647 h 250"/>
                <a:gd name="T72" fmla="*/ 2147483647 w 320"/>
                <a:gd name="T73" fmla="*/ 2147483647 h 250"/>
                <a:gd name="T74" fmla="*/ 2147483647 w 320"/>
                <a:gd name="T75" fmla="*/ 2147483647 h 250"/>
                <a:gd name="T76" fmla="*/ 2147483647 w 320"/>
                <a:gd name="T77" fmla="*/ 2147483647 h 250"/>
                <a:gd name="T78" fmla="*/ 2147483647 w 320"/>
                <a:gd name="T79" fmla="*/ 2147483647 h 250"/>
                <a:gd name="T80" fmla="*/ 2147483647 w 320"/>
                <a:gd name="T81" fmla="*/ 2147483647 h 250"/>
                <a:gd name="T82" fmla="*/ 2147483647 w 320"/>
                <a:gd name="T83" fmla="*/ 2147483647 h 250"/>
                <a:gd name="T84" fmla="*/ 2147483647 w 320"/>
                <a:gd name="T85" fmla="*/ 2147483647 h 250"/>
                <a:gd name="T86" fmla="*/ 2147483647 w 320"/>
                <a:gd name="T87" fmla="*/ 2147483647 h 250"/>
                <a:gd name="T88" fmla="*/ 2147483647 w 320"/>
                <a:gd name="T89" fmla="*/ 2147483647 h 250"/>
                <a:gd name="T90" fmla="*/ 2147483647 w 320"/>
                <a:gd name="T91" fmla="*/ 2147483647 h 250"/>
                <a:gd name="T92" fmla="*/ 2147483647 w 320"/>
                <a:gd name="T93" fmla="*/ 2147483647 h 250"/>
                <a:gd name="T94" fmla="*/ 2147483647 w 320"/>
                <a:gd name="T95" fmla="*/ 2147483647 h 250"/>
                <a:gd name="T96" fmla="*/ 2147483647 w 320"/>
                <a:gd name="T97" fmla="*/ 2147483647 h 250"/>
                <a:gd name="T98" fmla="*/ 2147483647 w 320"/>
                <a:gd name="T99" fmla="*/ 2147483647 h 250"/>
                <a:gd name="T100" fmla="*/ 2147483647 w 320"/>
                <a:gd name="T101" fmla="*/ 2147483647 h 250"/>
                <a:gd name="T102" fmla="*/ 0 w 320"/>
                <a:gd name="T103" fmla="*/ 2147483647 h 250"/>
                <a:gd name="T104" fmla="*/ 2147483647 w 320"/>
                <a:gd name="T105" fmla="*/ 2147483647 h 250"/>
                <a:gd name="T106" fmla="*/ 2147483647 w 320"/>
                <a:gd name="T107" fmla="*/ 2147483647 h 250"/>
                <a:gd name="T108" fmla="*/ 2147483647 w 320"/>
                <a:gd name="T109" fmla="*/ 2147483647 h 250"/>
                <a:gd name="T110" fmla="*/ 2147483647 w 320"/>
                <a:gd name="T111" fmla="*/ 2147483647 h 250"/>
                <a:gd name="T112" fmla="*/ 2147483647 w 320"/>
                <a:gd name="T113" fmla="*/ 2147483647 h 250"/>
                <a:gd name="T114" fmla="*/ 2147483647 w 320"/>
                <a:gd name="T115" fmla="*/ 2147483647 h 250"/>
                <a:gd name="T116" fmla="*/ 2147483647 w 320"/>
                <a:gd name="T117" fmla="*/ 2147483647 h 250"/>
                <a:gd name="T118" fmla="*/ 2147483647 w 320"/>
                <a:gd name="T119" fmla="*/ 2147483647 h 2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0"/>
                <a:gd name="T181" fmla="*/ 0 h 250"/>
                <a:gd name="T182" fmla="*/ 320 w 320"/>
                <a:gd name="T183" fmla="*/ 250 h 2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7" name="组合 206"/>
            <p:cNvGrpSpPr/>
            <p:nvPr/>
          </p:nvGrpSpPr>
          <p:grpSpPr bwMode="auto">
            <a:xfrm>
              <a:off x="3832037" y="2678189"/>
              <a:ext cx="324646" cy="431545"/>
              <a:chOff x="0" y="0"/>
              <a:chExt cx="495300" cy="644526"/>
            </a:xfrm>
            <a:grpFill/>
          </p:grpSpPr>
          <p:sp>
            <p:nvSpPr>
              <p:cNvPr id="96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7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8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9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0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1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2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03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28" name="组合 198"/>
            <p:cNvGrpSpPr/>
            <p:nvPr/>
          </p:nvGrpSpPr>
          <p:grpSpPr bwMode="auto">
            <a:xfrm>
              <a:off x="5111892" y="1010471"/>
              <a:ext cx="212269" cy="385840"/>
              <a:chOff x="0" y="0"/>
              <a:chExt cx="323850" cy="576262"/>
            </a:xfrm>
            <a:grpFill/>
          </p:grpSpPr>
          <p:sp>
            <p:nvSpPr>
              <p:cNvPr id="93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4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5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29" name="Freeform 140"/>
            <p:cNvSpPr>
              <a:spLocks noChangeArrowheads="1"/>
            </p:cNvSpPr>
            <p:nvPr/>
          </p:nvSpPr>
          <p:spPr bwMode="auto">
            <a:xfrm>
              <a:off x="4273223" y="571486"/>
              <a:ext cx="338173" cy="281673"/>
            </a:xfrm>
            <a:custGeom>
              <a:avLst/>
              <a:gdLst>
                <a:gd name="T0" fmla="*/ 2147483647 w 325"/>
                <a:gd name="T1" fmla="*/ 2147483647 h 265"/>
                <a:gd name="T2" fmla="*/ 2147483647 w 325"/>
                <a:gd name="T3" fmla="*/ 2147483647 h 265"/>
                <a:gd name="T4" fmla="*/ 2147483647 w 325"/>
                <a:gd name="T5" fmla="*/ 2147483647 h 265"/>
                <a:gd name="T6" fmla="*/ 2147483647 w 325"/>
                <a:gd name="T7" fmla="*/ 2147483647 h 265"/>
                <a:gd name="T8" fmla="*/ 2147483647 w 325"/>
                <a:gd name="T9" fmla="*/ 2147483647 h 265"/>
                <a:gd name="T10" fmla="*/ 2147483647 w 325"/>
                <a:gd name="T11" fmla="*/ 2147483647 h 265"/>
                <a:gd name="T12" fmla="*/ 2147483647 w 325"/>
                <a:gd name="T13" fmla="*/ 2147483647 h 265"/>
                <a:gd name="T14" fmla="*/ 2147483647 w 325"/>
                <a:gd name="T15" fmla="*/ 2147483647 h 265"/>
                <a:gd name="T16" fmla="*/ 2147483647 w 325"/>
                <a:gd name="T17" fmla="*/ 2147483647 h 265"/>
                <a:gd name="T18" fmla="*/ 2147483647 w 325"/>
                <a:gd name="T19" fmla="*/ 2147483647 h 265"/>
                <a:gd name="T20" fmla="*/ 2147483647 w 325"/>
                <a:gd name="T21" fmla="*/ 2147483647 h 265"/>
                <a:gd name="T22" fmla="*/ 2147483647 w 325"/>
                <a:gd name="T23" fmla="*/ 2147483647 h 265"/>
                <a:gd name="T24" fmla="*/ 2147483647 w 325"/>
                <a:gd name="T25" fmla="*/ 2147483647 h 265"/>
                <a:gd name="T26" fmla="*/ 2147483647 w 325"/>
                <a:gd name="T27" fmla="*/ 2147483647 h 265"/>
                <a:gd name="T28" fmla="*/ 2147483647 w 325"/>
                <a:gd name="T29" fmla="*/ 2147483647 h 265"/>
                <a:gd name="T30" fmla="*/ 2147483647 w 325"/>
                <a:gd name="T31" fmla="*/ 2147483647 h 265"/>
                <a:gd name="T32" fmla="*/ 2147483647 w 325"/>
                <a:gd name="T33" fmla="*/ 2147483647 h 265"/>
                <a:gd name="T34" fmla="*/ 2147483647 w 325"/>
                <a:gd name="T35" fmla="*/ 2147483647 h 265"/>
                <a:gd name="T36" fmla="*/ 2147483647 w 325"/>
                <a:gd name="T37" fmla="*/ 2147483647 h 265"/>
                <a:gd name="T38" fmla="*/ 2147483647 w 325"/>
                <a:gd name="T39" fmla="*/ 2147483647 h 265"/>
                <a:gd name="T40" fmla="*/ 2147483647 w 325"/>
                <a:gd name="T41" fmla="*/ 2147483647 h 265"/>
                <a:gd name="T42" fmla="*/ 2147483647 w 325"/>
                <a:gd name="T43" fmla="*/ 0 h 265"/>
                <a:gd name="T44" fmla="*/ 2147483647 w 325"/>
                <a:gd name="T45" fmla="*/ 0 h 265"/>
                <a:gd name="T46" fmla="*/ 2147483647 w 325"/>
                <a:gd name="T47" fmla="*/ 2147483647 h 265"/>
                <a:gd name="T48" fmla="*/ 2147483647 w 325"/>
                <a:gd name="T49" fmla="*/ 2147483647 h 265"/>
                <a:gd name="T50" fmla="*/ 2147483647 w 325"/>
                <a:gd name="T51" fmla="*/ 2147483647 h 265"/>
                <a:gd name="T52" fmla="*/ 2147483647 w 325"/>
                <a:gd name="T53" fmla="*/ 2147483647 h 265"/>
                <a:gd name="T54" fmla="*/ 2147483647 w 325"/>
                <a:gd name="T55" fmla="*/ 2147483647 h 265"/>
                <a:gd name="T56" fmla="*/ 0 w 325"/>
                <a:gd name="T57" fmla="*/ 2147483647 h 265"/>
                <a:gd name="T58" fmla="*/ 0 w 325"/>
                <a:gd name="T59" fmla="*/ 2147483647 h 265"/>
                <a:gd name="T60" fmla="*/ 2147483647 w 325"/>
                <a:gd name="T61" fmla="*/ 2147483647 h 26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25"/>
                <a:gd name="T94" fmla="*/ 0 h 265"/>
                <a:gd name="T95" fmla="*/ 325 w 325"/>
                <a:gd name="T96" fmla="*/ 265 h 26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41"/>
            <p:cNvSpPr>
              <a:spLocks noEditPoints="1" noChangeArrowheads="1"/>
            </p:cNvSpPr>
            <p:nvPr/>
          </p:nvSpPr>
          <p:spPr bwMode="auto">
            <a:xfrm>
              <a:off x="4300277" y="2294476"/>
              <a:ext cx="412051" cy="347575"/>
            </a:xfrm>
            <a:custGeom>
              <a:avLst/>
              <a:gdLst>
                <a:gd name="T0" fmla="*/ 2147483647 w 396"/>
                <a:gd name="T1" fmla="*/ 0 h 327"/>
                <a:gd name="T2" fmla="*/ 2147483647 w 396"/>
                <a:gd name="T3" fmla="*/ 2147483647 h 327"/>
                <a:gd name="T4" fmla="*/ 2147483647 w 396"/>
                <a:gd name="T5" fmla="*/ 2147483647 h 327"/>
                <a:gd name="T6" fmla="*/ 2147483647 w 396"/>
                <a:gd name="T7" fmla="*/ 2147483647 h 327"/>
                <a:gd name="T8" fmla="*/ 2147483647 w 396"/>
                <a:gd name="T9" fmla="*/ 2147483647 h 327"/>
                <a:gd name="T10" fmla="*/ 2147483647 w 396"/>
                <a:gd name="T11" fmla="*/ 2147483647 h 327"/>
                <a:gd name="T12" fmla="*/ 2147483647 w 396"/>
                <a:gd name="T13" fmla="*/ 2147483647 h 327"/>
                <a:gd name="T14" fmla="*/ 2147483647 w 396"/>
                <a:gd name="T15" fmla="*/ 2147483647 h 327"/>
                <a:gd name="T16" fmla="*/ 2147483647 w 396"/>
                <a:gd name="T17" fmla="*/ 2147483647 h 327"/>
                <a:gd name="T18" fmla="*/ 2147483647 w 396"/>
                <a:gd name="T19" fmla="*/ 2147483647 h 327"/>
                <a:gd name="T20" fmla="*/ 2147483647 w 396"/>
                <a:gd name="T21" fmla="*/ 2147483647 h 327"/>
                <a:gd name="T22" fmla="*/ 2147483647 w 396"/>
                <a:gd name="T23" fmla="*/ 2147483647 h 327"/>
                <a:gd name="T24" fmla="*/ 2147483647 w 396"/>
                <a:gd name="T25" fmla="*/ 2147483647 h 327"/>
                <a:gd name="T26" fmla="*/ 2147483647 w 396"/>
                <a:gd name="T27" fmla="*/ 2147483647 h 327"/>
                <a:gd name="T28" fmla="*/ 2147483647 w 396"/>
                <a:gd name="T29" fmla="*/ 2147483647 h 327"/>
                <a:gd name="T30" fmla="*/ 2147483647 w 396"/>
                <a:gd name="T31" fmla="*/ 2147483647 h 327"/>
                <a:gd name="T32" fmla="*/ 2147483647 w 396"/>
                <a:gd name="T33" fmla="*/ 2147483647 h 327"/>
                <a:gd name="T34" fmla="*/ 2147483647 w 396"/>
                <a:gd name="T35" fmla="*/ 2147483647 h 327"/>
                <a:gd name="T36" fmla="*/ 2147483647 w 396"/>
                <a:gd name="T37" fmla="*/ 2147483647 h 327"/>
                <a:gd name="T38" fmla="*/ 2147483647 w 396"/>
                <a:gd name="T39" fmla="*/ 2147483647 h 327"/>
                <a:gd name="T40" fmla="*/ 2147483647 w 396"/>
                <a:gd name="T41" fmla="*/ 2147483647 h 327"/>
                <a:gd name="T42" fmla="*/ 2147483647 w 396"/>
                <a:gd name="T43" fmla="*/ 2147483647 h 327"/>
                <a:gd name="T44" fmla="*/ 2147483647 w 396"/>
                <a:gd name="T45" fmla="*/ 2147483647 h 327"/>
                <a:gd name="T46" fmla="*/ 2147483647 w 396"/>
                <a:gd name="T47" fmla="*/ 2147483647 h 327"/>
                <a:gd name="T48" fmla="*/ 2147483647 w 396"/>
                <a:gd name="T49" fmla="*/ 2147483647 h 327"/>
                <a:gd name="T50" fmla="*/ 2147483647 w 396"/>
                <a:gd name="T51" fmla="*/ 2147483647 h 327"/>
                <a:gd name="T52" fmla="*/ 2147483647 w 396"/>
                <a:gd name="T53" fmla="*/ 2147483647 h 327"/>
                <a:gd name="T54" fmla="*/ 2147483647 w 396"/>
                <a:gd name="T55" fmla="*/ 2147483647 h 327"/>
                <a:gd name="T56" fmla="*/ 2147483647 w 396"/>
                <a:gd name="T57" fmla="*/ 2147483647 h 327"/>
                <a:gd name="T58" fmla="*/ 2147483647 w 396"/>
                <a:gd name="T59" fmla="*/ 2147483647 h 327"/>
                <a:gd name="T60" fmla="*/ 2147483647 w 396"/>
                <a:gd name="T61" fmla="*/ 0 h 327"/>
                <a:gd name="T62" fmla="*/ 2147483647 w 396"/>
                <a:gd name="T63" fmla="*/ 0 h 327"/>
                <a:gd name="T64" fmla="*/ 2147483647 w 396"/>
                <a:gd name="T65" fmla="*/ 2147483647 h 327"/>
                <a:gd name="T66" fmla="*/ 2147483647 w 396"/>
                <a:gd name="T67" fmla="*/ 2147483647 h 327"/>
                <a:gd name="T68" fmla="*/ 2147483647 w 396"/>
                <a:gd name="T69" fmla="*/ 2147483647 h 327"/>
                <a:gd name="T70" fmla="*/ 2147483647 w 396"/>
                <a:gd name="T71" fmla="*/ 2147483647 h 327"/>
                <a:gd name="T72" fmla="*/ 2147483647 w 396"/>
                <a:gd name="T73" fmla="*/ 2147483647 h 327"/>
                <a:gd name="T74" fmla="*/ 2147483647 w 396"/>
                <a:gd name="T75" fmla="*/ 2147483647 h 327"/>
                <a:gd name="T76" fmla="*/ 2147483647 w 396"/>
                <a:gd name="T77" fmla="*/ 2147483647 h 327"/>
                <a:gd name="T78" fmla="*/ 2147483647 w 396"/>
                <a:gd name="T79" fmla="*/ 2147483647 h 327"/>
                <a:gd name="T80" fmla="*/ 2147483647 w 396"/>
                <a:gd name="T81" fmla="*/ 2147483647 h 327"/>
                <a:gd name="T82" fmla="*/ 2147483647 w 396"/>
                <a:gd name="T83" fmla="*/ 2147483647 h 327"/>
                <a:gd name="T84" fmla="*/ 2147483647 w 396"/>
                <a:gd name="T85" fmla="*/ 2147483647 h 327"/>
                <a:gd name="T86" fmla="*/ 2147483647 w 396"/>
                <a:gd name="T87" fmla="*/ 2147483647 h 327"/>
                <a:gd name="T88" fmla="*/ 2147483647 w 396"/>
                <a:gd name="T89" fmla="*/ 2147483647 h 327"/>
                <a:gd name="T90" fmla="*/ 2147483647 w 396"/>
                <a:gd name="T91" fmla="*/ 2147483647 h 327"/>
                <a:gd name="T92" fmla="*/ 2147483647 w 396"/>
                <a:gd name="T93" fmla="*/ 2147483647 h 327"/>
                <a:gd name="T94" fmla="*/ 2147483647 w 396"/>
                <a:gd name="T95" fmla="*/ 2147483647 h 327"/>
                <a:gd name="T96" fmla="*/ 0 w 396"/>
                <a:gd name="T97" fmla="*/ 2147483647 h 327"/>
                <a:gd name="T98" fmla="*/ 2147483647 w 396"/>
                <a:gd name="T99" fmla="*/ 2147483647 h 327"/>
                <a:gd name="T100" fmla="*/ 2147483647 w 396"/>
                <a:gd name="T101" fmla="*/ 2147483647 h 327"/>
                <a:gd name="T102" fmla="*/ 2147483647 w 396"/>
                <a:gd name="T103" fmla="*/ 0 h 327"/>
                <a:gd name="T104" fmla="*/ 2147483647 w 396"/>
                <a:gd name="T105" fmla="*/ 2147483647 h 327"/>
                <a:gd name="T106" fmla="*/ 2147483647 w 396"/>
                <a:gd name="T107" fmla="*/ 2147483647 h 327"/>
                <a:gd name="T108" fmla="*/ 2147483647 w 396"/>
                <a:gd name="T109" fmla="*/ 2147483647 h 327"/>
                <a:gd name="T110" fmla="*/ 2147483647 w 396"/>
                <a:gd name="T111" fmla="*/ 2147483647 h 327"/>
                <a:gd name="T112" fmla="*/ 2147483647 w 396"/>
                <a:gd name="T113" fmla="*/ 2147483647 h 327"/>
                <a:gd name="T114" fmla="*/ 2147483647 w 396"/>
                <a:gd name="T115" fmla="*/ 2147483647 h 327"/>
                <a:gd name="T116" fmla="*/ 2147483647 w 396"/>
                <a:gd name="T117" fmla="*/ 2147483647 h 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96"/>
                <a:gd name="T178" fmla="*/ 0 h 327"/>
                <a:gd name="T179" fmla="*/ 396 w 396"/>
                <a:gd name="T180" fmla="*/ 327 h 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142"/>
            <p:cNvSpPr>
              <a:spLocks noEditPoints="1" noChangeArrowheads="1"/>
            </p:cNvSpPr>
            <p:nvPr/>
          </p:nvSpPr>
          <p:spPr bwMode="auto">
            <a:xfrm>
              <a:off x="3453283" y="1597201"/>
              <a:ext cx="529632" cy="630311"/>
            </a:xfrm>
            <a:custGeom>
              <a:avLst/>
              <a:gdLst>
                <a:gd name="T0" fmla="*/ 2147483647 w 509"/>
                <a:gd name="T1" fmla="*/ 2147483647 h 593"/>
                <a:gd name="T2" fmla="*/ 2147483647 w 509"/>
                <a:gd name="T3" fmla="*/ 2147483647 h 593"/>
                <a:gd name="T4" fmla="*/ 2147483647 w 509"/>
                <a:gd name="T5" fmla="*/ 2147483647 h 593"/>
                <a:gd name="T6" fmla="*/ 2147483647 w 509"/>
                <a:gd name="T7" fmla="*/ 2147483647 h 593"/>
                <a:gd name="T8" fmla="*/ 2147483647 w 509"/>
                <a:gd name="T9" fmla="*/ 2147483647 h 593"/>
                <a:gd name="T10" fmla="*/ 2147483647 w 509"/>
                <a:gd name="T11" fmla="*/ 2147483647 h 593"/>
                <a:gd name="T12" fmla="*/ 2147483647 w 509"/>
                <a:gd name="T13" fmla="*/ 2147483647 h 593"/>
                <a:gd name="T14" fmla="*/ 2147483647 w 509"/>
                <a:gd name="T15" fmla="*/ 2147483647 h 593"/>
                <a:gd name="T16" fmla="*/ 2147483647 w 509"/>
                <a:gd name="T17" fmla="*/ 2147483647 h 593"/>
                <a:gd name="T18" fmla="*/ 2147483647 w 509"/>
                <a:gd name="T19" fmla="*/ 2147483647 h 593"/>
                <a:gd name="T20" fmla="*/ 2147483647 w 509"/>
                <a:gd name="T21" fmla="*/ 2147483647 h 593"/>
                <a:gd name="T22" fmla="*/ 2147483647 w 509"/>
                <a:gd name="T23" fmla="*/ 2147483647 h 593"/>
                <a:gd name="T24" fmla="*/ 2147483647 w 509"/>
                <a:gd name="T25" fmla="*/ 2147483647 h 593"/>
                <a:gd name="T26" fmla="*/ 2147483647 w 509"/>
                <a:gd name="T27" fmla="*/ 2147483647 h 593"/>
                <a:gd name="T28" fmla="*/ 2147483647 w 509"/>
                <a:gd name="T29" fmla="*/ 2147483647 h 593"/>
                <a:gd name="T30" fmla="*/ 2147483647 w 509"/>
                <a:gd name="T31" fmla="*/ 2147483647 h 593"/>
                <a:gd name="T32" fmla="*/ 2147483647 w 509"/>
                <a:gd name="T33" fmla="*/ 2147483647 h 593"/>
                <a:gd name="T34" fmla="*/ 2147483647 w 509"/>
                <a:gd name="T35" fmla="*/ 2147483647 h 593"/>
                <a:gd name="T36" fmla="*/ 2147483647 w 509"/>
                <a:gd name="T37" fmla="*/ 2147483647 h 593"/>
                <a:gd name="T38" fmla="*/ 2147483647 w 509"/>
                <a:gd name="T39" fmla="*/ 2147483647 h 593"/>
                <a:gd name="T40" fmla="*/ 2147483647 w 509"/>
                <a:gd name="T41" fmla="*/ 2147483647 h 593"/>
                <a:gd name="T42" fmla="*/ 2147483647 w 509"/>
                <a:gd name="T43" fmla="*/ 2147483647 h 593"/>
                <a:gd name="T44" fmla="*/ 2147483647 w 509"/>
                <a:gd name="T45" fmla="*/ 2147483647 h 593"/>
                <a:gd name="T46" fmla="*/ 2147483647 w 509"/>
                <a:gd name="T47" fmla="*/ 2147483647 h 593"/>
                <a:gd name="T48" fmla="*/ 2147483647 w 509"/>
                <a:gd name="T49" fmla="*/ 2147483647 h 593"/>
                <a:gd name="T50" fmla="*/ 2147483647 w 509"/>
                <a:gd name="T51" fmla="*/ 2147483647 h 593"/>
                <a:gd name="T52" fmla="*/ 2147483647 w 509"/>
                <a:gd name="T53" fmla="*/ 2147483647 h 593"/>
                <a:gd name="T54" fmla="*/ 2147483647 w 509"/>
                <a:gd name="T55" fmla="*/ 2147483647 h 593"/>
                <a:gd name="T56" fmla="*/ 2147483647 w 509"/>
                <a:gd name="T57" fmla="*/ 2147483647 h 593"/>
                <a:gd name="T58" fmla="*/ 2147483647 w 509"/>
                <a:gd name="T59" fmla="*/ 2147483647 h 593"/>
                <a:gd name="T60" fmla="*/ 2147483647 w 509"/>
                <a:gd name="T61" fmla="*/ 2147483647 h 593"/>
                <a:gd name="T62" fmla="*/ 2147483647 w 509"/>
                <a:gd name="T63" fmla="*/ 2147483647 h 593"/>
                <a:gd name="T64" fmla="*/ 2147483647 w 509"/>
                <a:gd name="T65" fmla="*/ 2147483647 h 593"/>
                <a:gd name="T66" fmla="*/ 2147483647 w 509"/>
                <a:gd name="T67" fmla="*/ 2147483647 h 593"/>
                <a:gd name="T68" fmla="*/ 2147483647 w 509"/>
                <a:gd name="T69" fmla="*/ 2147483647 h 593"/>
                <a:gd name="T70" fmla="*/ 2147483647 w 509"/>
                <a:gd name="T71" fmla="*/ 2147483647 h 593"/>
                <a:gd name="T72" fmla="*/ 2147483647 w 509"/>
                <a:gd name="T73" fmla="*/ 2147483647 h 593"/>
                <a:gd name="T74" fmla="*/ 2147483647 w 509"/>
                <a:gd name="T75" fmla="*/ 2147483647 h 593"/>
                <a:gd name="T76" fmla="*/ 2147483647 w 509"/>
                <a:gd name="T77" fmla="*/ 2147483647 h 593"/>
                <a:gd name="T78" fmla="*/ 2147483647 w 509"/>
                <a:gd name="T79" fmla="*/ 2147483647 h 593"/>
                <a:gd name="T80" fmla="*/ 2147483647 w 509"/>
                <a:gd name="T81" fmla="*/ 2147483647 h 593"/>
                <a:gd name="T82" fmla="*/ 2147483647 w 509"/>
                <a:gd name="T83" fmla="*/ 2147483647 h 593"/>
                <a:gd name="T84" fmla="*/ 2147483647 w 509"/>
                <a:gd name="T85" fmla="*/ 2147483647 h 593"/>
                <a:gd name="T86" fmla="*/ 2147483647 w 509"/>
                <a:gd name="T87" fmla="*/ 2147483647 h 593"/>
                <a:gd name="T88" fmla="*/ 0 w 509"/>
                <a:gd name="T89" fmla="*/ 2147483647 h 593"/>
                <a:gd name="T90" fmla="*/ 2147483647 w 509"/>
                <a:gd name="T91" fmla="*/ 2147483647 h 593"/>
                <a:gd name="T92" fmla="*/ 2147483647 w 509"/>
                <a:gd name="T93" fmla="*/ 2147483647 h 593"/>
                <a:gd name="T94" fmla="*/ 2147483647 w 509"/>
                <a:gd name="T95" fmla="*/ 2147483647 h 593"/>
                <a:gd name="T96" fmla="*/ 2147483647 w 509"/>
                <a:gd name="T97" fmla="*/ 2147483647 h 593"/>
                <a:gd name="T98" fmla="*/ 2147483647 w 509"/>
                <a:gd name="T99" fmla="*/ 2147483647 h 593"/>
                <a:gd name="T100" fmla="*/ 2147483647 w 509"/>
                <a:gd name="T101" fmla="*/ 2147483647 h 593"/>
                <a:gd name="T102" fmla="*/ 2147483647 w 509"/>
                <a:gd name="T103" fmla="*/ 2147483647 h 593"/>
                <a:gd name="T104" fmla="*/ 2147483647 w 509"/>
                <a:gd name="T105" fmla="*/ 2147483647 h 59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09"/>
                <a:gd name="T160" fmla="*/ 0 h 593"/>
                <a:gd name="T161" fmla="*/ 509 w 509"/>
                <a:gd name="T162" fmla="*/ 593 h 59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43"/>
            <p:cNvSpPr>
              <a:spLocks noEditPoints="1" noChangeArrowheads="1"/>
            </p:cNvSpPr>
            <p:nvPr/>
          </p:nvSpPr>
          <p:spPr bwMode="auto">
            <a:xfrm>
              <a:off x="3357554" y="1783212"/>
              <a:ext cx="222674" cy="458117"/>
            </a:xfrm>
            <a:custGeom>
              <a:avLst/>
              <a:gdLst>
                <a:gd name="T0" fmla="*/ 2147483647 w 214"/>
                <a:gd name="T1" fmla="*/ 2147483647 h 431"/>
                <a:gd name="T2" fmla="*/ 2147483647 w 214"/>
                <a:gd name="T3" fmla="*/ 2147483647 h 431"/>
                <a:gd name="T4" fmla="*/ 2147483647 w 214"/>
                <a:gd name="T5" fmla="*/ 2147483647 h 431"/>
                <a:gd name="T6" fmla="*/ 2147483647 w 214"/>
                <a:gd name="T7" fmla="*/ 2147483647 h 431"/>
                <a:gd name="T8" fmla="*/ 2147483647 w 214"/>
                <a:gd name="T9" fmla="*/ 2147483647 h 431"/>
                <a:gd name="T10" fmla="*/ 2147483647 w 214"/>
                <a:gd name="T11" fmla="*/ 2147483647 h 431"/>
                <a:gd name="T12" fmla="*/ 2147483647 w 214"/>
                <a:gd name="T13" fmla="*/ 2147483647 h 431"/>
                <a:gd name="T14" fmla="*/ 2147483647 w 214"/>
                <a:gd name="T15" fmla="*/ 2147483647 h 431"/>
                <a:gd name="T16" fmla="*/ 2147483647 w 214"/>
                <a:gd name="T17" fmla="*/ 2147483647 h 431"/>
                <a:gd name="T18" fmla="*/ 2147483647 w 214"/>
                <a:gd name="T19" fmla="*/ 2147483647 h 431"/>
                <a:gd name="T20" fmla="*/ 2147483647 w 214"/>
                <a:gd name="T21" fmla="*/ 2147483647 h 431"/>
                <a:gd name="T22" fmla="*/ 2147483647 w 214"/>
                <a:gd name="T23" fmla="*/ 2147483647 h 431"/>
                <a:gd name="T24" fmla="*/ 2147483647 w 214"/>
                <a:gd name="T25" fmla="*/ 2147483647 h 431"/>
                <a:gd name="T26" fmla="*/ 2147483647 w 214"/>
                <a:gd name="T27" fmla="*/ 2147483647 h 431"/>
                <a:gd name="T28" fmla="*/ 2147483647 w 214"/>
                <a:gd name="T29" fmla="*/ 2147483647 h 431"/>
                <a:gd name="T30" fmla="*/ 2147483647 w 214"/>
                <a:gd name="T31" fmla="*/ 2147483647 h 431"/>
                <a:gd name="T32" fmla="*/ 2147483647 w 214"/>
                <a:gd name="T33" fmla="*/ 2147483647 h 431"/>
                <a:gd name="T34" fmla="*/ 2147483647 w 214"/>
                <a:gd name="T35" fmla="*/ 2147483647 h 431"/>
                <a:gd name="T36" fmla="*/ 2147483647 w 214"/>
                <a:gd name="T37" fmla="*/ 2147483647 h 431"/>
                <a:gd name="T38" fmla="*/ 2147483647 w 214"/>
                <a:gd name="T39" fmla="*/ 2147483647 h 431"/>
                <a:gd name="T40" fmla="*/ 2147483647 w 214"/>
                <a:gd name="T41" fmla="*/ 2147483647 h 431"/>
                <a:gd name="T42" fmla="*/ 2147483647 w 214"/>
                <a:gd name="T43" fmla="*/ 2147483647 h 431"/>
                <a:gd name="T44" fmla="*/ 2147483647 w 214"/>
                <a:gd name="T45" fmla="*/ 2147483647 h 431"/>
                <a:gd name="T46" fmla="*/ 2147483647 w 214"/>
                <a:gd name="T47" fmla="*/ 2147483647 h 431"/>
                <a:gd name="T48" fmla="*/ 2147483647 w 214"/>
                <a:gd name="T49" fmla="*/ 2147483647 h 431"/>
                <a:gd name="T50" fmla="*/ 2147483647 w 214"/>
                <a:gd name="T51" fmla="*/ 2147483647 h 431"/>
                <a:gd name="T52" fmla="*/ 2147483647 w 214"/>
                <a:gd name="T53" fmla="*/ 2147483647 h 431"/>
                <a:gd name="T54" fmla="*/ 2147483647 w 214"/>
                <a:gd name="T55" fmla="*/ 2147483647 h 431"/>
                <a:gd name="T56" fmla="*/ 2147483647 w 214"/>
                <a:gd name="T57" fmla="*/ 2147483647 h 431"/>
                <a:gd name="T58" fmla="*/ 2147483647 w 214"/>
                <a:gd name="T59" fmla="*/ 2147483647 h 431"/>
                <a:gd name="T60" fmla="*/ 2147483647 w 214"/>
                <a:gd name="T61" fmla="*/ 0 h 431"/>
                <a:gd name="T62" fmla="*/ 2147483647 w 214"/>
                <a:gd name="T63" fmla="*/ 2147483647 h 431"/>
                <a:gd name="T64" fmla="*/ 2147483647 w 214"/>
                <a:gd name="T65" fmla="*/ 2147483647 h 431"/>
                <a:gd name="T66" fmla="*/ 2147483647 w 214"/>
                <a:gd name="T67" fmla="*/ 2147483647 h 431"/>
                <a:gd name="T68" fmla="*/ 2147483647 w 214"/>
                <a:gd name="T69" fmla="*/ 2147483647 h 431"/>
                <a:gd name="T70" fmla="*/ 2147483647 w 214"/>
                <a:gd name="T71" fmla="*/ 2147483647 h 431"/>
                <a:gd name="T72" fmla="*/ 2147483647 w 214"/>
                <a:gd name="T73" fmla="*/ 2147483647 h 431"/>
                <a:gd name="T74" fmla="*/ 2147483647 w 214"/>
                <a:gd name="T75" fmla="*/ 2147483647 h 431"/>
                <a:gd name="T76" fmla="*/ 2147483647 w 214"/>
                <a:gd name="T77" fmla="*/ 2147483647 h 431"/>
                <a:gd name="T78" fmla="*/ 2147483647 w 214"/>
                <a:gd name="T79" fmla="*/ 2147483647 h 431"/>
                <a:gd name="T80" fmla="*/ 2147483647 w 214"/>
                <a:gd name="T81" fmla="*/ 2147483647 h 431"/>
                <a:gd name="T82" fmla="*/ 2147483647 w 214"/>
                <a:gd name="T83" fmla="*/ 2147483647 h 431"/>
                <a:gd name="T84" fmla="*/ 2147483647 w 214"/>
                <a:gd name="T85" fmla="*/ 2147483647 h 431"/>
                <a:gd name="T86" fmla="*/ 2147483647 w 214"/>
                <a:gd name="T87" fmla="*/ 2147483647 h 431"/>
                <a:gd name="T88" fmla="*/ 2147483647 w 214"/>
                <a:gd name="T89" fmla="*/ 2147483647 h 43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14"/>
                <a:gd name="T136" fmla="*/ 0 h 431"/>
                <a:gd name="T137" fmla="*/ 214 w 214"/>
                <a:gd name="T138" fmla="*/ 431 h 43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3" name="组合 213"/>
            <p:cNvGrpSpPr/>
            <p:nvPr/>
          </p:nvGrpSpPr>
          <p:grpSpPr bwMode="auto">
            <a:xfrm>
              <a:off x="4004765" y="1840610"/>
              <a:ext cx="374592" cy="384776"/>
              <a:chOff x="0" y="0"/>
              <a:chExt cx="571500" cy="574675"/>
            </a:xfrm>
            <a:grpFill/>
          </p:grpSpPr>
          <p:sp>
            <p:nvSpPr>
              <p:cNvPr id="91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2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34" name="组合 211"/>
            <p:cNvGrpSpPr/>
            <p:nvPr/>
          </p:nvGrpSpPr>
          <p:grpSpPr bwMode="auto">
            <a:xfrm>
              <a:off x="3936090" y="2334867"/>
              <a:ext cx="293430" cy="282736"/>
              <a:chOff x="0" y="0"/>
              <a:chExt cx="447675" cy="422275"/>
            </a:xfrm>
            <a:grpFill/>
          </p:grpSpPr>
          <p:sp>
            <p:nvSpPr>
              <p:cNvPr id="89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90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grpSp>
          <p:nvGrpSpPr>
            <p:cNvPr id="35" name="组合 200"/>
            <p:cNvGrpSpPr/>
            <p:nvPr/>
          </p:nvGrpSpPr>
          <p:grpSpPr bwMode="auto">
            <a:xfrm>
              <a:off x="4683193" y="619317"/>
              <a:ext cx="443267" cy="372021"/>
              <a:chOff x="0" y="0"/>
              <a:chExt cx="676275" cy="555625"/>
            </a:xfrm>
            <a:grpFill/>
          </p:grpSpPr>
          <p:sp>
            <p:nvSpPr>
              <p:cNvPr id="86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7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8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36" name="Freeform 151"/>
            <p:cNvSpPr>
              <a:spLocks noEditPoints="1" noChangeArrowheads="1"/>
            </p:cNvSpPr>
            <p:nvPr/>
          </p:nvSpPr>
          <p:spPr bwMode="auto">
            <a:xfrm>
              <a:off x="3609363" y="2227512"/>
              <a:ext cx="249728" cy="442174"/>
            </a:xfrm>
            <a:custGeom>
              <a:avLst/>
              <a:gdLst>
                <a:gd name="T0" fmla="*/ 2147483647 w 240"/>
                <a:gd name="T1" fmla="*/ 2147483647 h 416"/>
                <a:gd name="T2" fmla="*/ 2147483647 w 240"/>
                <a:gd name="T3" fmla="*/ 2147483647 h 416"/>
                <a:gd name="T4" fmla="*/ 2147483647 w 240"/>
                <a:gd name="T5" fmla="*/ 2147483647 h 416"/>
                <a:gd name="T6" fmla="*/ 2147483647 w 240"/>
                <a:gd name="T7" fmla="*/ 2147483647 h 416"/>
                <a:gd name="T8" fmla="*/ 2147483647 w 240"/>
                <a:gd name="T9" fmla="*/ 2147483647 h 416"/>
                <a:gd name="T10" fmla="*/ 2147483647 w 240"/>
                <a:gd name="T11" fmla="*/ 2147483647 h 416"/>
                <a:gd name="T12" fmla="*/ 2147483647 w 240"/>
                <a:gd name="T13" fmla="*/ 2147483647 h 416"/>
                <a:gd name="T14" fmla="*/ 2147483647 w 240"/>
                <a:gd name="T15" fmla="*/ 2147483647 h 416"/>
                <a:gd name="T16" fmla="*/ 2147483647 w 240"/>
                <a:gd name="T17" fmla="*/ 2147483647 h 416"/>
                <a:gd name="T18" fmla="*/ 2147483647 w 240"/>
                <a:gd name="T19" fmla="*/ 2147483647 h 416"/>
                <a:gd name="T20" fmla="*/ 2147483647 w 240"/>
                <a:gd name="T21" fmla="*/ 2147483647 h 416"/>
                <a:gd name="T22" fmla="*/ 2147483647 w 240"/>
                <a:gd name="T23" fmla="*/ 2147483647 h 416"/>
                <a:gd name="T24" fmla="*/ 2147483647 w 240"/>
                <a:gd name="T25" fmla="*/ 2147483647 h 416"/>
                <a:gd name="T26" fmla="*/ 2147483647 w 240"/>
                <a:gd name="T27" fmla="*/ 2147483647 h 416"/>
                <a:gd name="T28" fmla="*/ 2147483647 w 240"/>
                <a:gd name="T29" fmla="*/ 2147483647 h 416"/>
                <a:gd name="T30" fmla="*/ 2147483647 w 240"/>
                <a:gd name="T31" fmla="*/ 2147483647 h 416"/>
                <a:gd name="T32" fmla="*/ 2147483647 w 240"/>
                <a:gd name="T33" fmla="*/ 2147483647 h 416"/>
                <a:gd name="T34" fmla="*/ 2147483647 w 240"/>
                <a:gd name="T35" fmla="*/ 2147483647 h 416"/>
                <a:gd name="T36" fmla="*/ 2147483647 w 240"/>
                <a:gd name="T37" fmla="*/ 2147483647 h 416"/>
                <a:gd name="T38" fmla="*/ 2147483647 w 240"/>
                <a:gd name="T39" fmla="*/ 2147483647 h 416"/>
                <a:gd name="T40" fmla="*/ 2147483647 w 240"/>
                <a:gd name="T41" fmla="*/ 2147483647 h 416"/>
                <a:gd name="T42" fmla="*/ 2147483647 w 240"/>
                <a:gd name="T43" fmla="*/ 2147483647 h 416"/>
                <a:gd name="T44" fmla="*/ 2147483647 w 240"/>
                <a:gd name="T45" fmla="*/ 2147483647 h 416"/>
                <a:gd name="T46" fmla="*/ 2147483647 w 240"/>
                <a:gd name="T47" fmla="*/ 2147483647 h 416"/>
                <a:gd name="T48" fmla="*/ 2147483647 w 240"/>
                <a:gd name="T49" fmla="*/ 2147483647 h 416"/>
                <a:gd name="T50" fmla="*/ 2147483647 w 240"/>
                <a:gd name="T51" fmla="*/ 2147483647 h 416"/>
                <a:gd name="T52" fmla="*/ 2147483647 w 240"/>
                <a:gd name="T53" fmla="*/ 2147483647 h 416"/>
                <a:gd name="T54" fmla="*/ 2147483647 w 240"/>
                <a:gd name="T55" fmla="*/ 2147483647 h 416"/>
                <a:gd name="T56" fmla="*/ 2147483647 w 240"/>
                <a:gd name="T57" fmla="*/ 2147483647 h 416"/>
                <a:gd name="T58" fmla="*/ 2147483647 w 240"/>
                <a:gd name="T59" fmla="*/ 2147483647 h 416"/>
                <a:gd name="T60" fmla="*/ 2147483647 w 240"/>
                <a:gd name="T61" fmla="*/ 2147483647 h 416"/>
                <a:gd name="T62" fmla="*/ 2147483647 w 240"/>
                <a:gd name="T63" fmla="*/ 2147483647 h 416"/>
                <a:gd name="T64" fmla="*/ 2147483647 w 240"/>
                <a:gd name="T65" fmla="*/ 2147483647 h 416"/>
                <a:gd name="T66" fmla="*/ 2147483647 w 240"/>
                <a:gd name="T67" fmla="*/ 2147483647 h 416"/>
                <a:gd name="T68" fmla="*/ 2147483647 w 240"/>
                <a:gd name="T69" fmla="*/ 2147483647 h 416"/>
                <a:gd name="T70" fmla="*/ 2147483647 w 240"/>
                <a:gd name="T71" fmla="*/ 2147483647 h 416"/>
                <a:gd name="T72" fmla="*/ 2147483647 w 240"/>
                <a:gd name="T73" fmla="*/ 2147483647 h 416"/>
                <a:gd name="T74" fmla="*/ 2147483647 w 240"/>
                <a:gd name="T75" fmla="*/ 2147483647 h 416"/>
                <a:gd name="T76" fmla="*/ 2147483647 w 240"/>
                <a:gd name="T77" fmla="*/ 0 h 416"/>
                <a:gd name="T78" fmla="*/ 2147483647 w 240"/>
                <a:gd name="T79" fmla="*/ 2147483647 h 416"/>
                <a:gd name="T80" fmla="*/ 2147483647 w 240"/>
                <a:gd name="T81" fmla="*/ 2147483647 h 416"/>
                <a:gd name="T82" fmla="*/ 2147483647 w 240"/>
                <a:gd name="T83" fmla="*/ 2147483647 h 416"/>
                <a:gd name="T84" fmla="*/ 2147483647 w 240"/>
                <a:gd name="T85" fmla="*/ 2147483647 h 416"/>
                <a:gd name="T86" fmla="*/ 2147483647 w 240"/>
                <a:gd name="T87" fmla="*/ 2147483647 h 416"/>
                <a:gd name="T88" fmla="*/ 2147483647 w 240"/>
                <a:gd name="T89" fmla="*/ 2147483647 h 416"/>
                <a:gd name="T90" fmla="*/ 2147483647 w 240"/>
                <a:gd name="T91" fmla="*/ 2147483647 h 416"/>
                <a:gd name="T92" fmla="*/ 2147483647 w 240"/>
                <a:gd name="T93" fmla="*/ 2147483647 h 416"/>
                <a:gd name="T94" fmla="*/ 2147483647 w 240"/>
                <a:gd name="T95" fmla="*/ 2147483647 h 416"/>
                <a:gd name="T96" fmla="*/ 2147483647 w 240"/>
                <a:gd name="T97" fmla="*/ 2147483647 h 416"/>
                <a:gd name="T98" fmla="*/ 2147483647 w 240"/>
                <a:gd name="T99" fmla="*/ 2147483647 h 416"/>
                <a:gd name="T100" fmla="*/ 2147483647 w 240"/>
                <a:gd name="T101" fmla="*/ 2147483647 h 416"/>
                <a:gd name="T102" fmla="*/ 2147483647 w 240"/>
                <a:gd name="T103" fmla="*/ 2147483647 h 416"/>
                <a:gd name="T104" fmla="*/ 2147483647 w 240"/>
                <a:gd name="T105" fmla="*/ 2147483647 h 416"/>
                <a:gd name="T106" fmla="*/ 2147483647 w 240"/>
                <a:gd name="T107" fmla="*/ 2147483647 h 416"/>
                <a:gd name="T108" fmla="*/ 2147483647 w 240"/>
                <a:gd name="T109" fmla="*/ 2147483647 h 416"/>
                <a:gd name="T110" fmla="*/ 2147483647 w 240"/>
                <a:gd name="T111" fmla="*/ 2147483647 h 41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"/>
                <a:gd name="T169" fmla="*/ 0 h 416"/>
                <a:gd name="T170" fmla="*/ 240 w 240"/>
                <a:gd name="T171" fmla="*/ 416 h 41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152"/>
            <p:cNvSpPr>
              <a:spLocks noEditPoints="1" noChangeArrowheads="1"/>
            </p:cNvSpPr>
            <p:nvPr/>
          </p:nvSpPr>
          <p:spPr bwMode="auto">
            <a:xfrm>
              <a:off x="5163919" y="1649285"/>
              <a:ext cx="358984" cy="398594"/>
            </a:xfrm>
            <a:custGeom>
              <a:avLst/>
              <a:gdLst>
                <a:gd name="T0" fmla="*/ 2147483647 w 345"/>
                <a:gd name="T1" fmla="*/ 2147483647 h 375"/>
                <a:gd name="T2" fmla="*/ 2147483647 w 345"/>
                <a:gd name="T3" fmla="*/ 2147483647 h 375"/>
                <a:gd name="T4" fmla="*/ 2147483647 w 345"/>
                <a:gd name="T5" fmla="*/ 2147483647 h 375"/>
                <a:gd name="T6" fmla="*/ 2147483647 w 345"/>
                <a:gd name="T7" fmla="*/ 2147483647 h 375"/>
                <a:gd name="T8" fmla="*/ 2147483647 w 345"/>
                <a:gd name="T9" fmla="*/ 2147483647 h 375"/>
                <a:gd name="T10" fmla="*/ 2147483647 w 345"/>
                <a:gd name="T11" fmla="*/ 2147483647 h 375"/>
                <a:gd name="T12" fmla="*/ 2147483647 w 345"/>
                <a:gd name="T13" fmla="*/ 2147483647 h 375"/>
                <a:gd name="T14" fmla="*/ 2147483647 w 345"/>
                <a:gd name="T15" fmla="*/ 2147483647 h 375"/>
                <a:gd name="T16" fmla="*/ 2147483647 w 345"/>
                <a:gd name="T17" fmla="*/ 2147483647 h 375"/>
                <a:gd name="T18" fmla="*/ 2147483647 w 345"/>
                <a:gd name="T19" fmla="*/ 2147483647 h 375"/>
                <a:gd name="T20" fmla="*/ 2147483647 w 345"/>
                <a:gd name="T21" fmla="*/ 2147483647 h 375"/>
                <a:gd name="T22" fmla="*/ 2147483647 w 345"/>
                <a:gd name="T23" fmla="*/ 2147483647 h 375"/>
                <a:gd name="T24" fmla="*/ 2147483647 w 345"/>
                <a:gd name="T25" fmla="*/ 2147483647 h 375"/>
                <a:gd name="T26" fmla="*/ 2147483647 w 345"/>
                <a:gd name="T27" fmla="*/ 2147483647 h 375"/>
                <a:gd name="T28" fmla="*/ 2147483647 w 345"/>
                <a:gd name="T29" fmla="*/ 2147483647 h 375"/>
                <a:gd name="T30" fmla="*/ 2147483647 w 345"/>
                <a:gd name="T31" fmla="*/ 2147483647 h 375"/>
                <a:gd name="T32" fmla="*/ 2147483647 w 345"/>
                <a:gd name="T33" fmla="*/ 2147483647 h 375"/>
                <a:gd name="T34" fmla="*/ 2147483647 w 345"/>
                <a:gd name="T35" fmla="*/ 2147483647 h 375"/>
                <a:gd name="T36" fmla="*/ 2147483647 w 345"/>
                <a:gd name="T37" fmla="*/ 2147483647 h 375"/>
                <a:gd name="T38" fmla="*/ 2147483647 w 345"/>
                <a:gd name="T39" fmla="*/ 2147483647 h 375"/>
                <a:gd name="T40" fmla="*/ 2147483647 w 345"/>
                <a:gd name="T41" fmla="*/ 2147483647 h 375"/>
                <a:gd name="T42" fmla="*/ 2147483647 w 345"/>
                <a:gd name="T43" fmla="*/ 2147483647 h 375"/>
                <a:gd name="T44" fmla="*/ 2147483647 w 345"/>
                <a:gd name="T45" fmla="*/ 2147483647 h 375"/>
                <a:gd name="T46" fmla="*/ 2147483647 w 345"/>
                <a:gd name="T47" fmla="*/ 2147483647 h 375"/>
                <a:gd name="T48" fmla="*/ 2147483647 w 345"/>
                <a:gd name="T49" fmla="*/ 2147483647 h 375"/>
                <a:gd name="T50" fmla="*/ 2147483647 w 345"/>
                <a:gd name="T51" fmla="*/ 2147483647 h 375"/>
                <a:gd name="T52" fmla="*/ 2147483647 w 345"/>
                <a:gd name="T53" fmla="*/ 2147483647 h 375"/>
                <a:gd name="T54" fmla="*/ 2147483647 w 345"/>
                <a:gd name="T55" fmla="*/ 2147483647 h 375"/>
                <a:gd name="T56" fmla="*/ 2147483647 w 345"/>
                <a:gd name="T57" fmla="*/ 2147483647 h 375"/>
                <a:gd name="T58" fmla="*/ 2147483647 w 345"/>
                <a:gd name="T59" fmla="*/ 2147483647 h 375"/>
                <a:gd name="T60" fmla="*/ 2147483647 w 345"/>
                <a:gd name="T61" fmla="*/ 2147483647 h 375"/>
                <a:gd name="T62" fmla="*/ 2147483647 w 345"/>
                <a:gd name="T63" fmla="*/ 2147483647 h 375"/>
                <a:gd name="T64" fmla="*/ 2147483647 w 345"/>
                <a:gd name="T65" fmla="*/ 2147483647 h 375"/>
                <a:gd name="T66" fmla="*/ 2147483647 w 345"/>
                <a:gd name="T67" fmla="*/ 2147483647 h 375"/>
                <a:gd name="T68" fmla="*/ 2147483647 w 345"/>
                <a:gd name="T69" fmla="*/ 2147483647 h 375"/>
                <a:gd name="T70" fmla="*/ 2147483647 w 345"/>
                <a:gd name="T71" fmla="*/ 2147483647 h 375"/>
                <a:gd name="T72" fmla="*/ 2147483647 w 345"/>
                <a:gd name="T73" fmla="*/ 2147483647 h 375"/>
                <a:gd name="T74" fmla="*/ 2147483647 w 345"/>
                <a:gd name="T75" fmla="*/ 2147483647 h 375"/>
                <a:gd name="T76" fmla="*/ 2147483647 w 345"/>
                <a:gd name="T77" fmla="*/ 2147483647 h 375"/>
                <a:gd name="T78" fmla="*/ 2147483647 w 345"/>
                <a:gd name="T79" fmla="*/ 0 h 375"/>
                <a:gd name="T80" fmla="*/ 2147483647 w 345"/>
                <a:gd name="T81" fmla="*/ 2147483647 h 375"/>
                <a:gd name="T82" fmla="*/ 2147483647 w 345"/>
                <a:gd name="T83" fmla="*/ 2147483647 h 375"/>
                <a:gd name="T84" fmla="*/ 2147483647 w 345"/>
                <a:gd name="T85" fmla="*/ 2147483647 h 375"/>
                <a:gd name="T86" fmla="*/ 2147483647 w 345"/>
                <a:gd name="T87" fmla="*/ 2147483647 h 375"/>
                <a:gd name="T88" fmla="*/ 2147483647 w 345"/>
                <a:gd name="T89" fmla="*/ 2147483647 h 375"/>
                <a:gd name="T90" fmla="*/ 2147483647 w 345"/>
                <a:gd name="T91" fmla="*/ 2147483647 h 375"/>
                <a:gd name="T92" fmla="*/ 2147483647 w 345"/>
                <a:gd name="T93" fmla="*/ 2147483647 h 375"/>
                <a:gd name="T94" fmla="*/ 2147483647 w 345"/>
                <a:gd name="T95" fmla="*/ 2147483647 h 375"/>
                <a:gd name="T96" fmla="*/ 2147483647 w 345"/>
                <a:gd name="T97" fmla="*/ 2147483647 h 375"/>
                <a:gd name="T98" fmla="*/ 2147483647 w 345"/>
                <a:gd name="T99" fmla="*/ 2147483647 h 375"/>
                <a:gd name="T100" fmla="*/ 2147483647 w 345"/>
                <a:gd name="T101" fmla="*/ 2147483647 h 375"/>
                <a:gd name="T102" fmla="*/ 2147483647 w 345"/>
                <a:gd name="T103" fmla="*/ 2147483647 h 375"/>
                <a:gd name="T104" fmla="*/ 2147483647 w 345"/>
                <a:gd name="T105" fmla="*/ 2147483647 h 375"/>
                <a:gd name="T106" fmla="*/ 2147483647 w 345"/>
                <a:gd name="T107" fmla="*/ 2147483647 h 375"/>
                <a:gd name="T108" fmla="*/ 2147483647 w 345"/>
                <a:gd name="T109" fmla="*/ 2147483647 h 375"/>
                <a:gd name="T110" fmla="*/ 0 w 345"/>
                <a:gd name="T111" fmla="*/ 2147483647 h 375"/>
                <a:gd name="T112" fmla="*/ 2147483647 w 345"/>
                <a:gd name="T113" fmla="*/ 2147483647 h 3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375"/>
                <a:gd name="T173" fmla="*/ 345 w 345"/>
                <a:gd name="T174" fmla="*/ 375 h 37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153"/>
            <p:cNvSpPr>
              <a:spLocks noEditPoints="1" noChangeArrowheads="1"/>
            </p:cNvSpPr>
            <p:nvPr/>
          </p:nvSpPr>
          <p:spPr bwMode="auto">
            <a:xfrm>
              <a:off x="3854929" y="615065"/>
              <a:ext cx="339214" cy="338008"/>
            </a:xfrm>
            <a:custGeom>
              <a:avLst/>
              <a:gdLst>
                <a:gd name="T0" fmla="*/ 2147483647 w 325"/>
                <a:gd name="T1" fmla="*/ 2147483647 h 318"/>
                <a:gd name="T2" fmla="*/ 2147483647 w 325"/>
                <a:gd name="T3" fmla="*/ 2147483647 h 318"/>
                <a:gd name="T4" fmla="*/ 2147483647 w 325"/>
                <a:gd name="T5" fmla="*/ 2147483647 h 318"/>
                <a:gd name="T6" fmla="*/ 2147483647 w 325"/>
                <a:gd name="T7" fmla="*/ 2147483647 h 318"/>
                <a:gd name="T8" fmla="*/ 2147483647 w 325"/>
                <a:gd name="T9" fmla="*/ 2147483647 h 318"/>
                <a:gd name="T10" fmla="*/ 2147483647 w 325"/>
                <a:gd name="T11" fmla="*/ 2147483647 h 318"/>
                <a:gd name="T12" fmla="*/ 2147483647 w 325"/>
                <a:gd name="T13" fmla="*/ 2147483647 h 318"/>
                <a:gd name="T14" fmla="*/ 2147483647 w 325"/>
                <a:gd name="T15" fmla="*/ 2147483647 h 318"/>
                <a:gd name="T16" fmla="*/ 2147483647 w 325"/>
                <a:gd name="T17" fmla="*/ 2147483647 h 318"/>
                <a:gd name="T18" fmla="*/ 2147483647 w 325"/>
                <a:gd name="T19" fmla="*/ 2147483647 h 318"/>
                <a:gd name="T20" fmla="*/ 2147483647 w 325"/>
                <a:gd name="T21" fmla="*/ 2147483647 h 318"/>
                <a:gd name="T22" fmla="*/ 2147483647 w 325"/>
                <a:gd name="T23" fmla="*/ 2147483647 h 318"/>
                <a:gd name="T24" fmla="*/ 2147483647 w 325"/>
                <a:gd name="T25" fmla="*/ 2147483647 h 318"/>
                <a:gd name="T26" fmla="*/ 2147483647 w 325"/>
                <a:gd name="T27" fmla="*/ 2147483647 h 318"/>
                <a:gd name="T28" fmla="*/ 2147483647 w 325"/>
                <a:gd name="T29" fmla="*/ 2147483647 h 318"/>
                <a:gd name="T30" fmla="*/ 2147483647 w 325"/>
                <a:gd name="T31" fmla="*/ 2147483647 h 318"/>
                <a:gd name="T32" fmla="*/ 2147483647 w 325"/>
                <a:gd name="T33" fmla="*/ 2147483647 h 318"/>
                <a:gd name="T34" fmla="*/ 2147483647 w 325"/>
                <a:gd name="T35" fmla="*/ 2147483647 h 318"/>
                <a:gd name="T36" fmla="*/ 2147483647 w 325"/>
                <a:gd name="T37" fmla="*/ 2147483647 h 318"/>
                <a:gd name="T38" fmla="*/ 2147483647 w 325"/>
                <a:gd name="T39" fmla="*/ 2147483647 h 318"/>
                <a:gd name="T40" fmla="*/ 2147483647 w 325"/>
                <a:gd name="T41" fmla="*/ 2147483647 h 318"/>
                <a:gd name="T42" fmla="*/ 2147483647 w 325"/>
                <a:gd name="T43" fmla="*/ 2147483647 h 318"/>
                <a:gd name="T44" fmla="*/ 2147483647 w 325"/>
                <a:gd name="T45" fmla="*/ 2147483647 h 318"/>
                <a:gd name="T46" fmla="*/ 2147483647 w 325"/>
                <a:gd name="T47" fmla="*/ 2147483647 h 318"/>
                <a:gd name="T48" fmla="*/ 2147483647 w 325"/>
                <a:gd name="T49" fmla="*/ 2147483647 h 318"/>
                <a:gd name="T50" fmla="*/ 2147483647 w 325"/>
                <a:gd name="T51" fmla="*/ 2147483647 h 318"/>
                <a:gd name="T52" fmla="*/ 2147483647 w 325"/>
                <a:gd name="T53" fmla="*/ 2147483647 h 318"/>
                <a:gd name="T54" fmla="*/ 2147483647 w 325"/>
                <a:gd name="T55" fmla="*/ 2147483647 h 318"/>
                <a:gd name="T56" fmla="*/ 2147483647 w 325"/>
                <a:gd name="T57" fmla="*/ 2147483647 h 318"/>
                <a:gd name="T58" fmla="*/ 2147483647 w 325"/>
                <a:gd name="T59" fmla="*/ 2147483647 h 318"/>
                <a:gd name="T60" fmla="*/ 2147483647 w 325"/>
                <a:gd name="T61" fmla="*/ 2147483647 h 318"/>
                <a:gd name="T62" fmla="*/ 2147483647 w 325"/>
                <a:gd name="T63" fmla="*/ 2147483647 h 318"/>
                <a:gd name="T64" fmla="*/ 2147483647 w 325"/>
                <a:gd name="T65" fmla="*/ 2147483647 h 318"/>
                <a:gd name="T66" fmla="*/ 2147483647 w 325"/>
                <a:gd name="T67" fmla="*/ 2147483647 h 318"/>
                <a:gd name="T68" fmla="*/ 2147483647 w 325"/>
                <a:gd name="T69" fmla="*/ 2147483647 h 318"/>
                <a:gd name="T70" fmla="*/ 2147483647 w 325"/>
                <a:gd name="T71" fmla="*/ 2147483647 h 318"/>
                <a:gd name="T72" fmla="*/ 2147483647 w 325"/>
                <a:gd name="T73" fmla="*/ 2147483647 h 318"/>
                <a:gd name="T74" fmla="*/ 2147483647 w 325"/>
                <a:gd name="T75" fmla="*/ 2147483647 h 318"/>
                <a:gd name="T76" fmla="*/ 2147483647 w 325"/>
                <a:gd name="T77" fmla="*/ 2147483647 h 318"/>
                <a:gd name="T78" fmla="*/ 2147483647 w 325"/>
                <a:gd name="T79" fmla="*/ 2147483647 h 318"/>
                <a:gd name="T80" fmla="*/ 2147483647 w 325"/>
                <a:gd name="T81" fmla="*/ 2147483647 h 318"/>
                <a:gd name="T82" fmla="*/ 2147483647 w 325"/>
                <a:gd name="T83" fmla="*/ 2147483647 h 318"/>
                <a:gd name="T84" fmla="*/ 2147483647 w 325"/>
                <a:gd name="T85" fmla="*/ 2147483647 h 318"/>
                <a:gd name="T86" fmla="*/ 2147483647 w 325"/>
                <a:gd name="T87" fmla="*/ 2147483647 h 318"/>
                <a:gd name="T88" fmla="*/ 2147483647 w 325"/>
                <a:gd name="T89" fmla="*/ 2147483647 h 318"/>
                <a:gd name="T90" fmla="*/ 2147483647 w 325"/>
                <a:gd name="T91" fmla="*/ 2147483647 h 318"/>
                <a:gd name="T92" fmla="*/ 2147483647 w 325"/>
                <a:gd name="T93" fmla="*/ 2147483647 h 318"/>
                <a:gd name="T94" fmla="*/ 2147483647 w 325"/>
                <a:gd name="T95" fmla="*/ 2147483647 h 318"/>
                <a:gd name="T96" fmla="*/ 2147483647 w 325"/>
                <a:gd name="T97" fmla="*/ 2147483647 h 318"/>
                <a:gd name="T98" fmla="*/ 2147483647 w 325"/>
                <a:gd name="T99" fmla="*/ 2147483647 h 318"/>
                <a:gd name="T100" fmla="*/ 2147483647 w 325"/>
                <a:gd name="T101" fmla="*/ 2147483647 h 31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25"/>
                <a:gd name="T154" fmla="*/ 0 h 318"/>
                <a:gd name="T155" fmla="*/ 325 w 325"/>
                <a:gd name="T156" fmla="*/ 318 h 31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154"/>
            <p:cNvSpPr>
              <a:spLocks noEditPoints="1" noChangeArrowheads="1"/>
            </p:cNvSpPr>
            <p:nvPr/>
          </p:nvSpPr>
          <p:spPr bwMode="auto">
            <a:xfrm>
              <a:off x="5043217" y="2056382"/>
              <a:ext cx="320484" cy="343323"/>
            </a:xfrm>
            <a:custGeom>
              <a:avLst/>
              <a:gdLst>
                <a:gd name="T0" fmla="*/ 2147483647 w 308"/>
                <a:gd name="T1" fmla="*/ 2147483647 h 323"/>
                <a:gd name="T2" fmla="*/ 2147483647 w 308"/>
                <a:gd name="T3" fmla="*/ 2147483647 h 323"/>
                <a:gd name="T4" fmla="*/ 2147483647 w 308"/>
                <a:gd name="T5" fmla="*/ 2147483647 h 323"/>
                <a:gd name="T6" fmla="*/ 2147483647 w 308"/>
                <a:gd name="T7" fmla="*/ 2147483647 h 323"/>
                <a:gd name="T8" fmla="*/ 2147483647 w 308"/>
                <a:gd name="T9" fmla="*/ 2147483647 h 323"/>
                <a:gd name="T10" fmla="*/ 2147483647 w 308"/>
                <a:gd name="T11" fmla="*/ 2147483647 h 323"/>
                <a:gd name="T12" fmla="*/ 2147483647 w 308"/>
                <a:gd name="T13" fmla="*/ 2147483647 h 323"/>
                <a:gd name="T14" fmla="*/ 2147483647 w 308"/>
                <a:gd name="T15" fmla="*/ 2147483647 h 323"/>
                <a:gd name="T16" fmla="*/ 2147483647 w 308"/>
                <a:gd name="T17" fmla="*/ 2147483647 h 323"/>
                <a:gd name="T18" fmla="*/ 2147483647 w 308"/>
                <a:gd name="T19" fmla="*/ 2147483647 h 323"/>
                <a:gd name="T20" fmla="*/ 2147483647 w 308"/>
                <a:gd name="T21" fmla="*/ 2147483647 h 323"/>
                <a:gd name="T22" fmla="*/ 2147483647 w 308"/>
                <a:gd name="T23" fmla="*/ 2147483647 h 323"/>
                <a:gd name="T24" fmla="*/ 2147483647 w 308"/>
                <a:gd name="T25" fmla="*/ 2147483647 h 323"/>
                <a:gd name="T26" fmla="*/ 2147483647 w 308"/>
                <a:gd name="T27" fmla="*/ 2147483647 h 323"/>
                <a:gd name="T28" fmla="*/ 2147483647 w 308"/>
                <a:gd name="T29" fmla="*/ 2147483647 h 323"/>
                <a:gd name="T30" fmla="*/ 2147483647 w 308"/>
                <a:gd name="T31" fmla="*/ 2147483647 h 323"/>
                <a:gd name="T32" fmla="*/ 2147483647 w 308"/>
                <a:gd name="T33" fmla="*/ 2147483647 h 323"/>
                <a:gd name="T34" fmla="*/ 2147483647 w 308"/>
                <a:gd name="T35" fmla="*/ 2147483647 h 323"/>
                <a:gd name="T36" fmla="*/ 2147483647 w 308"/>
                <a:gd name="T37" fmla="*/ 2147483647 h 323"/>
                <a:gd name="T38" fmla="*/ 2147483647 w 308"/>
                <a:gd name="T39" fmla="*/ 2147483647 h 323"/>
                <a:gd name="T40" fmla="*/ 2147483647 w 308"/>
                <a:gd name="T41" fmla="*/ 2147483647 h 323"/>
                <a:gd name="T42" fmla="*/ 2147483647 w 308"/>
                <a:gd name="T43" fmla="*/ 2147483647 h 323"/>
                <a:gd name="T44" fmla="*/ 2147483647 w 308"/>
                <a:gd name="T45" fmla="*/ 2147483647 h 323"/>
                <a:gd name="T46" fmla="*/ 2147483647 w 308"/>
                <a:gd name="T47" fmla="*/ 2147483647 h 323"/>
                <a:gd name="T48" fmla="*/ 2147483647 w 308"/>
                <a:gd name="T49" fmla="*/ 2147483647 h 323"/>
                <a:gd name="T50" fmla="*/ 2147483647 w 308"/>
                <a:gd name="T51" fmla="*/ 2147483647 h 323"/>
                <a:gd name="T52" fmla="*/ 2147483647 w 308"/>
                <a:gd name="T53" fmla="*/ 2147483647 h 323"/>
                <a:gd name="T54" fmla="*/ 2147483647 w 308"/>
                <a:gd name="T55" fmla="*/ 0 h 323"/>
                <a:gd name="T56" fmla="*/ 2147483647 w 308"/>
                <a:gd name="T57" fmla="*/ 2147483647 h 323"/>
                <a:gd name="T58" fmla="*/ 2147483647 w 308"/>
                <a:gd name="T59" fmla="*/ 2147483647 h 323"/>
                <a:gd name="T60" fmla="*/ 2147483647 w 308"/>
                <a:gd name="T61" fmla="*/ 2147483647 h 323"/>
                <a:gd name="T62" fmla="*/ 2147483647 w 308"/>
                <a:gd name="T63" fmla="*/ 2147483647 h 323"/>
                <a:gd name="T64" fmla="*/ 2147483647 w 308"/>
                <a:gd name="T65" fmla="*/ 2147483647 h 323"/>
                <a:gd name="T66" fmla="*/ 2147483647 w 308"/>
                <a:gd name="T67" fmla="*/ 2147483647 h 323"/>
                <a:gd name="T68" fmla="*/ 2147483647 w 308"/>
                <a:gd name="T69" fmla="*/ 2147483647 h 323"/>
                <a:gd name="T70" fmla="*/ 2147483647 w 308"/>
                <a:gd name="T71" fmla="*/ 2147483647 h 323"/>
                <a:gd name="T72" fmla="*/ 2147483647 w 308"/>
                <a:gd name="T73" fmla="*/ 2147483647 h 323"/>
                <a:gd name="T74" fmla="*/ 2147483647 w 308"/>
                <a:gd name="T75" fmla="*/ 2147483647 h 323"/>
                <a:gd name="T76" fmla="*/ 2147483647 w 308"/>
                <a:gd name="T77" fmla="*/ 2147483647 h 323"/>
                <a:gd name="T78" fmla="*/ 2147483647 w 308"/>
                <a:gd name="T79" fmla="*/ 2147483647 h 323"/>
                <a:gd name="T80" fmla="*/ 2147483647 w 308"/>
                <a:gd name="T81" fmla="*/ 2147483647 h 323"/>
                <a:gd name="T82" fmla="*/ 2147483647 w 308"/>
                <a:gd name="T83" fmla="*/ 2147483647 h 323"/>
                <a:gd name="T84" fmla="*/ 2147483647 w 308"/>
                <a:gd name="T85" fmla="*/ 2147483647 h 323"/>
                <a:gd name="T86" fmla="*/ 2147483647 w 308"/>
                <a:gd name="T87" fmla="*/ 2147483647 h 323"/>
                <a:gd name="T88" fmla="*/ 2147483647 w 308"/>
                <a:gd name="T89" fmla="*/ 2147483647 h 323"/>
                <a:gd name="T90" fmla="*/ 2147483647 w 308"/>
                <a:gd name="T91" fmla="*/ 2147483647 h 323"/>
                <a:gd name="T92" fmla="*/ 2147483647 w 308"/>
                <a:gd name="T93" fmla="*/ 2147483647 h 323"/>
                <a:gd name="T94" fmla="*/ 2147483647 w 308"/>
                <a:gd name="T95" fmla="*/ 2147483647 h 323"/>
                <a:gd name="T96" fmla="*/ 2147483647 w 308"/>
                <a:gd name="T97" fmla="*/ 2147483647 h 323"/>
                <a:gd name="T98" fmla="*/ 2147483647 w 308"/>
                <a:gd name="T99" fmla="*/ 2147483647 h 323"/>
                <a:gd name="T100" fmla="*/ 2147483647 w 308"/>
                <a:gd name="T101" fmla="*/ 2147483647 h 323"/>
                <a:gd name="T102" fmla="*/ 2147483647 w 308"/>
                <a:gd name="T103" fmla="*/ 2147483647 h 323"/>
                <a:gd name="T104" fmla="*/ 2147483647 w 308"/>
                <a:gd name="T105" fmla="*/ 2147483647 h 323"/>
                <a:gd name="T106" fmla="*/ 2147483647 w 308"/>
                <a:gd name="T107" fmla="*/ 2147483647 h 323"/>
                <a:gd name="T108" fmla="*/ 2147483647 w 308"/>
                <a:gd name="T109" fmla="*/ 2147483647 h 323"/>
                <a:gd name="T110" fmla="*/ 2147483647 w 308"/>
                <a:gd name="T111" fmla="*/ 2147483647 h 323"/>
                <a:gd name="T112" fmla="*/ 2147483647 w 308"/>
                <a:gd name="T113" fmla="*/ 2147483647 h 323"/>
                <a:gd name="T114" fmla="*/ 2147483647 w 308"/>
                <a:gd name="T115" fmla="*/ 2147483647 h 323"/>
                <a:gd name="T116" fmla="*/ 2147483647 w 308"/>
                <a:gd name="T117" fmla="*/ 2147483647 h 323"/>
                <a:gd name="T118" fmla="*/ 2147483647 w 308"/>
                <a:gd name="T119" fmla="*/ 2147483647 h 323"/>
                <a:gd name="T120" fmla="*/ 2147483647 w 308"/>
                <a:gd name="T121" fmla="*/ 2147483647 h 323"/>
                <a:gd name="T122" fmla="*/ 2147483647 w 308"/>
                <a:gd name="T123" fmla="*/ 2147483647 h 323"/>
                <a:gd name="T124" fmla="*/ 2147483647 w 308"/>
                <a:gd name="T125" fmla="*/ 2147483647 h 32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08"/>
                <a:gd name="T190" fmla="*/ 0 h 323"/>
                <a:gd name="T191" fmla="*/ 308 w 308"/>
                <a:gd name="T192" fmla="*/ 323 h 32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组合 212"/>
            <p:cNvGrpSpPr/>
            <p:nvPr/>
          </p:nvGrpSpPr>
          <p:grpSpPr bwMode="auto">
            <a:xfrm>
              <a:off x="3709254" y="1305962"/>
              <a:ext cx="405808" cy="435801"/>
              <a:chOff x="0" y="0"/>
              <a:chExt cx="619125" cy="650875"/>
            </a:xfrm>
            <a:grpFill/>
          </p:grpSpPr>
          <p:sp>
            <p:nvSpPr>
              <p:cNvPr id="73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4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5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6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7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8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9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0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1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2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3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4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85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1" name="Freeform 168"/>
            <p:cNvSpPr>
              <a:spLocks noEditPoints="1" noChangeArrowheads="1"/>
            </p:cNvSpPr>
            <p:nvPr/>
          </p:nvSpPr>
          <p:spPr bwMode="auto">
            <a:xfrm>
              <a:off x="4604112" y="1414380"/>
              <a:ext cx="518185" cy="345449"/>
            </a:xfrm>
            <a:custGeom>
              <a:avLst/>
              <a:gdLst>
                <a:gd name="T0" fmla="*/ 2147483647 w 497"/>
                <a:gd name="T1" fmla="*/ 0 h 325"/>
                <a:gd name="T2" fmla="*/ 2147483647 w 497"/>
                <a:gd name="T3" fmla="*/ 2147483647 h 325"/>
                <a:gd name="T4" fmla="*/ 2147483647 w 497"/>
                <a:gd name="T5" fmla="*/ 2147483647 h 325"/>
                <a:gd name="T6" fmla="*/ 2147483647 w 497"/>
                <a:gd name="T7" fmla="*/ 2147483647 h 325"/>
                <a:gd name="T8" fmla="*/ 2147483647 w 497"/>
                <a:gd name="T9" fmla="*/ 2147483647 h 325"/>
                <a:gd name="T10" fmla="*/ 2147483647 w 497"/>
                <a:gd name="T11" fmla="*/ 2147483647 h 325"/>
                <a:gd name="T12" fmla="*/ 2147483647 w 497"/>
                <a:gd name="T13" fmla="*/ 2147483647 h 325"/>
                <a:gd name="T14" fmla="*/ 2147483647 w 497"/>
                <a:gd name="T15" fmla="*/ 2147483647 h 325"/>
                <a:gd name="T16" fmla="*/ 2147483647 w 497"/>
                <a:gd name="T17" fmla="*/ 2147483647 h 325"/>
                <a:gd name="T18" fmla="*/ 2147483647 w 497"/>
                <a:gd name="T19" fmla="*/ 2147483647 h 325"/>
                <a:gd name="T20" fmla="*/ 2147483647 w 497"/>
                <a:gd name="T21" fmla="*/ 2147483647 h 325"/>
                <a:gd name="T22" fmla="*/ 2147483647 w 497"/>
                <a:gd name="T23" fmla="*/ 2147483647 h 325"/>
                <a:gd name="T24" fmla="*/ 2147483647 w 497"/>
                <a:gd name="T25" fmla="*/ 2147483647 h 325"/>
                <a:gd name="T26" fmla="*/ 2147483647 w 497"/>
                <a:gd name="T27" fmla="*/ 2147483647 h 325"/>
                <a:gd name="T28" fmla="*/ 2147483647 w 497"/>
                <a:gd name="T29" fmla="*/ 2147483647 h 325"/>
                <a:gd name="T30" fmla="*/ 2147483647 w 497"/>
                <a:gd name="T31" fmla="*/ 2147483647 h 325"/>
                <a:gd name="T32" fmla="*/ 2147483647 w 497"/>
                <a:gd name="T33" fmla="*/ 2147483647 h 325"/>
                <a:gd name="T34" fmla="*/ 2147483647 w 497"/>
                <a:gd name="T35" fmla="*/ 2147483647 h 325"/>
                <a:gd name="T36" fmla="*/ 2147483647 w 497"/>
                <a:gd name="T37" fmla="*/ 2147483647 h 325"/>
                <a:gd name="T38" fmla="*/ 2147483647 w 497"/>
                <a:gd name="T39" fmla="*/ 2147483647 h 325"/>
                <a:gd name="T40" fmla="*/ 2147483647 w 497"/>
                <a:gd name="T41" fmla="*/ 2147483647 h 325"/>
                <a:gd name="T42" fmla="*/ 2147483647 w 497"/>
                <a:gd name="T43" fmla="*/ 2147483647 h 325"/>
                <a:gd name="T44" fmla="*/ 2147483647 w 497"/>
                <a:gd name="T45" fmla="*/ 2147483647 h 325"/>
                <a:gd name="T46" fmla="*/ 2147483647 w 497"/>
                <a:gd name="T47" fmla="*/ 2147483647 h 325"/>
                <a:gd name="T48" fmla="*/ 2147483647 w 497"/>
                <a:gd name="T49" fmla="*/ 2147483647 h 325"/>
                <a:gd name="T50" fmla="*/ 2147483647 w 497"/>
                <a:gd name="T51" fmla="*/ 2147483647 h 325"/>
                <a:gd name="T52" fmla="*/ 2147483647 w 497"/>
                <a:gd name="T53" fmla="*/ 2147483647 h 325"/>
                <a:gd name="T54" fmla="*/ 2147483647 w 497"/>
                <a:gd name="T55" fmla="*/ 2147483647 h 325"/>
                <a:gd name="T56" fmla="*/ 2147483647 w 497"/>
                <a:gd name="T57" fmla="*/ 2147483647 h 325"/>
                <a:gd name="T58" fmla="*/ 2147483647 w 497"/>
                <a:gd name="T59" fmla="*/ 2147483647 h 325"/>
                <a:gd name="T60" fmla="*/ 2147483647 w 497"/>
                <a:gd name="T61" fmla="*/ 0 h 325"/>
                <a:gd name="T62" fmla="*/ 2147483647 w 497"/>
                <a:gd name="T63" fmla="*/ 2147483647 h 325"/>
                <a:gd name="T64" fmla="*/ 0 w 497"/>
                <a:gd name="T65" fmla="*/ 2147483647 h 325"/>
                <a:gd name="T66" fmla="*/ 2147483647 w 497"/>
                <a:gd name="T67" fmla="*/ 2147483647 h 325"/>
                <a:gd name="T68" fmla="*/ 2147483647 w 497"/>
                <a:gd name="T69" fmla="*/ 2147483647 h 325"/>
                <a:gd name="T70" fmla="*/ 2147483647 w 497"/>
                <a:gd name="T71" fmla="*/ 2147483647 h 325"/>
                <a:gd name="T72" fmla="*/ 2147483647 w 497"/>
                <a:gd name="T73" fmla="*/ 2147483647 h 325"/>
                <a:gd name="T74" fmla="*/ 2147483647 w 497"/>
                <a:gd name="T75" fmla="*/ 2147483647 h 325"/>
                <a:gd name="T76" fmla="*/ 2147483647 w 497"/>
                <a:gd name="T77" fmla="*/ 2147483647 h 325"/>
                <a:gd name="T78" fmla="*/ 2147483647 w 497"/>
                <a:gd name="T79" fmla="*/ 2147483647 h 325"/>
                <a:gd name="T80" fmla="*/ 2147483647 w 497"/>
                <a:gd name="T81" fmla="*/ 2147483647 h 325"/>
                <a:gd name="T82" fmla="*/ 2147483647 w 497"/>
                <a:gd name="T83" fmla="*/ 2147483647 h 325"/>
                <a:gd name="T84" fmla="*/ 2147483647 w 497"/>
                <a:gd name="T85" fmla="*/ 2147483647 h 325"/>
                <a:gd name="T86" fmla="*/ 2147483647 w 497"/>
                <a:gd name="T87" fmla="*/ 2147483647 h 325"/>
                <a:gd name="T88" fmla="*/ 2147483647 w 497"/>
                <a:gd name="T89" fmla="*/ 2147483647 h 325"/>
                <a:gd name="T90" fmla="*/ 2147483647 w 497"/>
                <a:gd name="T91" fmla="*/ 2147483647 h 325"/>
                <a:gd name="T92" fmla="*/ 2147483647 w 497"/>
                <a:gd name="T93" fmla="*/ 2147483647 h 325"/>
                <a:gd name="T94" fmla="*/ 2147483647 w 497"/>
                <a:gd name="T95" fmla="*/ 2147483647 h 325"/>
                <a:gd name="T96" fmla="*/ 2147483647 w 497"/>
                <a:gd name="T97" fmla="*/ 2147483647 h 325"/>
                <a:gd name="T98" fmla="*/ 2147483647 w 497"/>
                <a:gd name="T99" fmla="*/ 2147483647 h 325"/>
                <a:gd name="T100" fmla="*/ 2147483647 w 497"/>
                <a:gd name="T101" fmla="*/ 2147483647 h 325"/>
                <a:gd name="T102" fmla="*/ 2147483647 w 497"/>
                <a:gd name="T103" fmla="*/ 2147483647 h 325"/>
                <a:gd name="T104" fmla="*/ 2147483647 w 497"/>
                <a:gd name="T105" fmla="*/ 2147483647 h 325"/>
                <a:gd name="T106" fmla="*/ 2147483647 w 497"/>
                <a:gd name="T107" fmla="*/ 2147483647 h 325"/>
                <a:gd name="T108" fmla="*/ 2147483647 w 497"/>
                <a:gd name="T109" fmla="*/ 2147483647 h 325"/>
                <a:gd name="T110" fmla="*/ 2147483647 w 497"/>
                <a:gd name="T111" fmla="*/ 2147483647 h 325"/>
                <a:gd name="T112" fmla="*/ 2147483647 w 497"/>
                <a:gd name="T113" fmla="*/ 2147483647 h 325"/>
                <a:gd name="T114" fmla="*/ 2147483647 w 497"/>
                <a:gd name="T115" fmla="*/ 2147483647 h 325"/>
                <a:gd name="T116" fmla="*/ 2147483647 w 497"/>
                <a:gd name="T117" fmla="*/ 2147483647 h 325"/>
                <a:gd name="T118" fmla="*/ 2147483647 w 497"/>
                <a:gd name="T119" fmla="*/ 2147483647 h 325"/>
                <a:gd name="T120" fmla="*/ 2147483647 w 497"/>
                <a:gd name="T121" fmla="*/ 2147483647 h 3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97"/>
                <a:gd name="T184" fmla="*/ 0 h 325"/>
                <a:gd name="T185" fmla="*/ 497 w 497"/>
                <a:gd name="T186" fmla="*/ 325 h 32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69"/>
            <p:cNvSpPr>
              <a:spLocks noEditPoints="1" noChangeArrowheads="1"/>
            </p:cNvSpPr>
            <p:nvPr/>
          </p:nvSpPr>
          <p:spPr bwMode="auto">
            <a:xfrm>
              <a:off x="3859091" y="1794904"/>
              <a:ext cx="122783" cy="214709"/>
            </a:xfrm>
            <a:custGeom>
              <a:avLst/>
              <a:gdLst>
                <a:gd name="T0" fmla="*/ 2147483647 w 117"/>
                <a:gd name="T1" fmla="*/ 2147483647 h 202"/>
                <a:gd name="T2" fmla="*/ 2147483647 w 117"/>
                <a:gd name="T3" fmla="*/ 2147483647 h 202"/>
                <a:gd name="T4" fmla="*/ 2147483647 w 117"/>
                <a:gd name="T5" fmla="*/ 2147483647 h 202"/>
                <a:gd name="T6" fmla="*/ 2147483647 w 117"/>
                <a:gd name="T7" fmla="*/ 2147483647 h 202"/>
                <a:gd name="T8" fmla="*/ 2147483647 w 117"/>
                <a:gd name="T9" fmla="*/ 2147483647 h 202"/>
                <a:gd name="T10" fmla="*/ 2147483647 w 117"/>
                <a:gd name="T11" fmla="*/ 2147483647 h 202"/>
                <a:gd name="T12" fmla="*/ 2147483647 w 117"/>
                <a:gd name="T13" fmla="*/ 2147483647 h 202"/>
                <a:gd name="T14" fmla="*/ 2147483647 w 117"/>
                <a:gd name="T15" fmla="*/ 2147483647 h 202"/>
                <a:gd name="T16" fmla="*/ 2147483647 w 117"/>
                <a:gd name="T17" fmla="*/ 2147483647 h 202"/>
                <a:gd name="T18" fmla="*/ 2147483647 w 117"/>
                <a:gd name="T19" fmla="*/ 2147483647 h 202"/>
                <a:gd name="T20" fmla="*/ 2147483647 w 117"/>
                <a:gd name="T21" fmla="*/ 2147483647 h 202"/>
                <a:gd name="T22" fmla="*/ 2147483647 w 117"/>
                <a:gd name="T23" fmla="*/ 2147483647 h 202"/>
                <a:gd name="T24" fmla="*/ 2147483647 w 117"/>
                <a:gd name="T25" fmla="*/ 2147483647 h 202"/>
                <a:gd name="T26" fmla="*/ 2147483647 w 117"/>
                <a:gd name="T27" fmla="*/ 2147483647 h 202"/>
                <a:gd name="T28" fmla="*/ 2147483647 w 117"/>
                <a:gd name="T29" fmla="*/ 2147483647 h 202"/>
                <a:gd name="T30" fmla="*/ 2147483647 w 117"/>
                <a:gd name="T31" fmla="*/ 2147483647 h 202"/>
                <a:gd name="T32" fmla="*/ 2147483647 w 117"/>
                <a:gd name="T33" fmla="*/ 2147483647 h 202"/>
                <a:gd name="T34" fmla="*/ 2147483647 w 117"/>
                <a:gd name="T35" fmla="*/ 2147483647 h 202"/>
                <a:gd name="T36" fmla="*/ 2147483647 w 117"/>
                <a:gd name="T37" fmla="*/ 2147483647 h 202"/>
                <a:gd name="T38" fmla="*/ 2147483647 w 117"/>
                <a:gd name="T39" fmla="*/ 2147483647 h 202"/>
                <a:gd name="T40" fmla="*/ 2147483647 w 117"/>
                <a:gd name="T41" fmla="*/ 2147483647 h 202"/>
                <a:gd name="T42" fmla="*/ 2147483647 w 117"/>
                <a:gd name="T43" fmla="*/ 2147483647 h 202"/>
                <a:gd name="T44" fmla="*/ 2147483647 w 117"/>
                <a:gd name="T45" fmla="*/ 2147483647 h 202"/>
                <a:gd name="T46" fmla="*/ 2147483647 w 117"/>
                <a:gd name="T47" fmla="*/ 2147483647 h 202"/>
                <a:gd name="T48" fmla="*/ 2147483647 w 117"/>
                <a:gd name="T49" fmla="*/ 2147483647 h 202"/>
                <a:gd name="T50" fmla="*/ 2147483647 w 117"/>
                <a:gd name="T51" fmla="*/ 2147483647 h 202"/>
                <a:gd name="T52" fmla="*/ 2147483647 w 117"/>
                <a:gd name="T53" fmla="*/ 2147483647 h 202"/>
                <a:gd name="T54" fmla="*/ 2147483647 w 117"/>
                <a:gd name="T55" fmla="*/ 2147483647 h 202"/>
                <a:gd name="T56" fmla="*/ 2147483647 w 117"/>
                <a:gd name="T57" fmla="*/ 2147483647 h 202"/>
                <a:gd name="T58" fmla="*/ 2147483647 w 117"/>
                <a:gd name="T59" fmla="*/ 0 h 202"/>
                <a:gd name="T60" fmla="*/ 2147483647 w 117"/>
                <a:gd name="T61" fmla="*/ 2147483647 h 202"/>
                <a:gd name="T62" fmla="*/ 2147483647 w 117"/>
                <a:gd name="T63" fmla="*/ 2147483647 h 202"/>
                <a:gd name="T64" fmla="*/ 2147483647 w 117"/>
                <a:gd name="T65" fmla="*/ 2147483647 h 202"/>
                <a:gd name="T66" fmla="*/ 2147483647 w 117"/>
                <a:gd name="T67" fmla="*/ 2147483647 h 202"/>
                <a:gd name="T68" fmla="*/ 2147483647 w 117"/>
                <a:gd name="T69" fmla="*/ 2147483647 h 202"/>
                <a:gd name="T70" fmla="*/ 2147483647 w 117"/>
                <a:gd name="T71" fmla="*/ 2147483647 h 202"/>
                <a:gd name="T72" fmla="*/ 2147483647 w 117"/>
                <a:gd name="T73" fmla="*/ 2147483647 h 202"/>
                <a:gd name="T74" fmla="*/ 2147483647 w 117"/>
                <a:gd name="T75" fmla="*/ 2147483647 h 202"/>
                <a:gd name="T76" fmla="*/ 2147483647 w 117"/>
                <a:gd name="T77" fmla="*/ 2147483647 h 202"/>
                <a:gd name="T78" fmla="*/ 2147483647 w 117"/>
                <a:gd name="T79" fmla="*/ 2147483647 h 202"/>
                <a:gd name="T80" fmla="*/ 2147483647 w 117"/>
                <a:gd name="T81" fmla="*/ 2147483647 h 202"/>
                <a:gd name="T82" fmla="*/ 2147483647 w 117"/>
                <a:gd name="T83" fmla="*/ 2147483647 h 202"/>
                <a:gd name="T84" fmla="*/ 2147483647 w 117"/>
                <a:gd name="T85" fmla="*/ 2147483647 h 202"/>
                <a:gd name="T86" fmla="*/ 2147483647 w 117"/>
                <a:gd name="T87" fmla="*/ 2147483647 h 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"/>
                <a:gd name="T133" fmla="*/ 0 h 202"/>
                <a:gd name="T134" fmla="*/ 117 w 117"/>
                <a:gd name="T135" fmla="*/ 202 h 2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70"/>
            <p:cNvSpPr>
              <a:spLocks noEditPoints="1" noChangeArrowheads="1"/>
            </p:cNvSpPr>
            <p:nvPr/>
          </p:nvSpPr>
          <p:spPr bwMode="auto">
            <a:xfrm>
              <a:off x="4799732" y="1051925"/>
              <a:ext cx="242444" cy="305057"/>
            </a:xfrm>
            <a:custGeom>
              <a:avLst/>
              <a:gdLst>
                <a:gd name="T0" fmla="*/ 2147483647 w 233"/>
                <a:gd name="T1" fmla="*/ 0 h 287"/>
                <a:gd name="T2" fmla="*/ 2147483647 w 233"/>
                <a:gd name="T3" fmla="*/ 2147483647 h 287"/>
                <a:gd name="T4" fmla="*/ 2147483647 w 233"/>
                <a:gd name="T5" fmla="*/ 2147483647 h 287"/>
                <a:gd name="T6" fmla="*/ 2147483647 w 233"/>
                <a:gd name="T7" fmla="*/ 2147483647 h 287"/>
                <a:gd name="T8" fmla="*/ 2147483647 w 233"/>
                <a:gd name="T9" fmla="*/ 2147483647 h 287"/>
                <a:gd name="T10" fmla="*/ 2147483647 w 233"/>
                <a:gd name="T11" fmla="*/ 2147483647 h 287"/>
                <a:gd name="T12" fmla="*/ 2147483647 w 233"/>
                <a:gd name="T13" fmla="*/ 2147483647 h 287"/>
                <a:gd name="T14" fmla="*/ 2147483647 w 233"/>
                <a:gd name="T15" fmla="*/ 2147483647 h 287"/>
                <a:gd name="T16" fmla="*/ 2147483647 w 233"/>
                <a:gd name="T17" fmla="*/ 2147483647 h 287"/>
                <a:gd name="T18" fmla="*/ 2147483647 w 233"/>
                <a:gd name="T19" fmla="*/ 2147483647 h 287"/>
                <a:gd name="T20" fmla="*/ 2147483647 w 233"/>
                <a:gd name="T21" fmla="*/ 2147483647 h 287"/>
                <a:gd name="T22" fmla="*/ 2147483647 w 233"/>
                <a:gd name="T23" fmla="*/ 2147483647 h 287"/>
                <a:gd name="T24" fmla="*/ 2147483647 w 233"/>
                <a:gd name="T25" fmla="*/ 2147483647 h 287"/>
                <a:gd name="T26" fmla="*/ 2147483647 w 233"/>
                <a:gd name="T27" fmla="*/ 2147483647 h 287"/>
                <a:gd name="T28" fmla="*/ 2147483647 w 233"/>
                <a:gd name="T29" fmla="*/ 2147483647 h 287"/>
                <a:gd name="T30" fmla="*/ 2147483647 w 233"/>
                <a:gd name="T31" fmla="*/ 2147483647 h 287"/>
                <a:gd name="T32" fmla="*/ 2147483647 w 233"/>
                <a:gd name="T33" fmla="*/ 2147483647 h 287"/>
                <a:gd name="T34" fmla="*/ 2147483647 w 233"/>
                <a:gd name="T35" fmla="*/ 2147483647 h 287"/>
                <a:gd name="T36" fmla="*/ 2147483647 w 233"/>
                <a:gd name="T37" fmla="*/ 2147483647 h 287"/>
                <a:gd name="T38" fmla="*/ 2147483647 w 233"/>
                <a:gd name="T39" fmla="*/ 2147483647 h 287"/>
                <a:gd name="T40" fmla="*/ 2147483647 w 233"/>
                <a:gd name="T41" fmla="*/ 2147483647 h 287"/>
                <a:gd name="T42" fmla="*/ 2147483647 w 233"/>
                <a:gd name="T43" fmla="*/ 2147483647 h 287"/>
                <a:gd name="T44" fmla="*/ 2147483647 w 233"/>
                <a:gd name="T45" fmla="*/ 0 h 287"/>
                <a:gd name="T46" fmla="*/ 2147483647 w 233"/>
                <a:gd name="T47" fmla="*/ 2147483647 h 287"/>
                <a:gd name="T48" fmla="*/ 2147483647 w 233"/>
                <a:gd name="T49" fmla="*/ 2147483647 h 287"/>
                <a:gd name="T50" fmla="*/ 2147483647 w 233"/>
                <a:gd name="T51" fmla="*/ 2147483647 h 287"/>
                <a:gd name="T52" fmla="*/ 2147483647 w 233"/>
                <a:gd name="T53" fmla="*/ 2147483647 h 287"/>
                <a:gd name="T54" fmla="*/ 2147483647 w 233"/>
                <a:gd name="T55" fmla="*/ 2147483647 h 287"/>
                <a:gd name="T56" fmla="*/ 2147483647 w 233"/>
                <a:gd name="T57" fmla="*/ 2147483647 h 287"/>
                <a:gd name="T58" fmla="*/ 2147483647 w 233"/>
                <a:gd name="T59" fmla="*/ 2147483647 h 287"/>
                <a:gd name="T60" fmla="*/ 2147483647 w 233"/>
                <a:gd name="T61" fmla="*/ 2147483647 h 287"/>
                <a:gd name="T62" fmla="*/ 2147483647 w 233"/>
                <a:gd name="T63" fmla="*/ 2147483647 h 287"/>
                <a:gd name="T64" fmla="*/ 2147483647 w 233"/>
                <a:gd name="T65" fmla="*/ 2147483647 h 287"/>
                <a:gd name="T66" fmla="*/ 2147483647 w 233"/>
                <a:gd name="T67" fmla="*/ 2147483647 h 287"/>
                <a:gd name="T68" fmla="*/ 2147483647 w 233"/>
                <a:gd name="T69" fmla="*/ 2147483647 h 287"/>
                <a:gd name="T70" fmla="*/ 2147483647 w 233"/>
                <a:gd name="T71" fmla="*/ 2147483647 h 287"/>
                <a:gd name="T72" fmla="*/ 2147483647 w 233"/>
                <a:gd name="T73" fmla="*/ 2147483647 h 287"/>
                <a:gd name="T74" fmla="*/ 2147483647 w 233"/>
                <a:gd name="T75" fmla="*/ 0 h 287"/>
                <a:gd name="T76" fmla="*/ 2147483647 w 233"/>
                <a:gd name="T77" fmla="*/ 2147483647 h 287"/>
                <a:gd name="T78" fmla="*/ 2147483647 w 233"/>
                <a:gd name="T79" fmla="*/ 2147483647 h 287"/>
                <a:gd name="T80" fmla="*/ 2147483647 w 233"/>
                <a:gd name="T81" fmla="*/ 2147483647 h 287"/>
                <a:gd name="T82" fmla="*/ 2147483647 w 233"/>
                <a:gd name="T83" fmla="*/ 2147483647 h 287"/>
                <a:gd name="T84" fmla="*/ 2147483647 w 233"/>
                <a:gd name="T85" fmla="*/ 2147483647 h 287"/>
                <a:gd name="T86" fmla="*/ 2147483647 w 233"/>
                <a:gd name="T87" fmla="*/ 2147483647 h 287"/>
                <a:gd name="T88" fmla="*/ 2147483647 w 233"/>
                <a:gd name="T89" fmla="*/ 2147483647 h 287"/>
                <a:gd name="T90" fmla="*/ 2147483647 w 233"/>
                <a:gd name="T91" fmla="*/ 2147483647 h 287"/>
                <a:gd name="T92" fmla="*/ 2147483647 w 233"/>
                <a:gd name="T93" fmla="*/ 2147483647 h 287"/>
                <a:gd name="T94" fmla="*/ 2147483647 w 233"/>
                <a:gd name="T95" fmla="*/ 2147483647 h 287"/>
                <a:gd name="T96" fmla="*/ 2147483647 w 233"/>
                <a:gd name="T97" fmla="*/ 2147483647 h 287"/>
                <a:gd name="T98" fmla="*/ 2147483647 w 233"/>
                <a:gd name="T99" fmla="*/ 2147483647 h 287"/>
                <a:gd name="T100" fmla="*/ 2147483647 w 233"/>
                <a:gd name="T101" fmla="*/ 2147483647 h 287"/>
                <a:gd name="T102" fmla="*/ 2147483647 w 233"/>
                <a:gd name="T103" fmla="*/ 2147483647 h 287"/>
                <a:gd name="T104" fmla="*/ 2147483647 w 233"/>
                <a:gd name="T105" fmla="*/ 2147483647 h 287"/>
                <a:gd name="T106" fmla="*/ 2147483647 w 233"/>
                <a:gd name="T107" fmla="*/ 2147483647 h 287"/>
                <a:gd name="T108" fmla="*/ 2147483647 w 233"/>
                <a:gd name="T109" fmla="*/ 2147483647 h 287"/>
                <a:gd name="T110" fmla="*/ 0 w 233"/>
                <a:gd name="T111" fmla="*/ 2147483647 h 287"/>
                <a:gd name="T112" fmla="*/ 2147483647 w 233"/>
                <a:gd name="T113" fmla="*/ 2147483647 h 287"/>
                <a:gd name="T114" fmla="*/ 2147483647 w 233"/>
                <a:gd name="T115" fmla="*/ 0 h 28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3"/>
                <a:gd name="T175" fmla="*/ 0 h 287"/>
                <a:gd name="T176" fmla="*/ 233 w 233"/>
                <a:gd name="T177" fmla="*/ 287 h 28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171"/>
            <p:cNvSpPr>
              <a:spLocks noEditPoints="1" noChangeArrowheads="1"/>
            </p:cNvSpPr>
            <p:nvPr/>
          </p:nvSpPr>
          <p:spPr bwMode="auto">
            <a:xfrm>
              <a:off x="4202467" y="1371863"/>
              <a:ext cx="368349" cy="378399"/>
            </a:xfrm>
            <a:custGeom>
              <a:avLst/>
              <a:gdLst>
                <a:gd name="T0" fmla="*/ 2147483647 w 354"/>
                <a:gd name="T1" fmla="*/ 2147483647 h 356"/>
                <a:gd name="T2" fmla="*/ 2147483647 w 354"/>
                <a:gd name="T3" fmla="*/ 2147483647 h 356"/>
                <a:gd name="T4" fmla="*/ 2147483647 w 354"/>
                <a:gd name="T5" fmla="*/ 2147483647 h 356"/>
                <a:gd name="T6" fmla="*/ 2147483647 w 354"/>
                <a:gd name="T7" fmla="*/ 2147483647 h 356"/>
                <a:gd name="T8" fmla="*/ 2147483647 w 354"/>
                <a:gd name="T9" fmla="*/ 2147483647 h 356"/>
                <a:gd name="T10" fmla="*/ 2147483647 w 354"/>
                <a:gd name="T11" fmla="*/ 2147483647 h 356"/>
                <a:gd name="T12" fmla="*/ 2147483647 w 354"/>
                <a:gd name="T13" fmla="*/ 2147483647 h 356"/>
                <a:gd name="T14" fmla="*/ 2147483647 w 354"/>
                <a:gd name="T15" fmla="*/ 2147483647 h 356"/>
                <a:gd name="T16" fmla="*/ 2147483647 w 354"/>
                <a:gd name="T17" fmla="*/ 2147483647 h 356"/>
                <a:gd name="T18" fmla="*/ 2147483647 w 354"/>
                <a:gd name="T19" fmla="*/ 2147483647 h 356"/>
                <a:gd name="T20" fmla="*/ 2147483647 w 354"/>
                <a:gd name="T21" fmla="*/ 2147483647 h 356"/>
                <a:gd name="T22" fmla="*/ 2147483647 w 354"/>
                <a:gd name="T23" fmla="*/ 2147483647 h 356"/>
                <a:gd name="T24" fmla="*/ 2147483647 w 354"/>
                <a:gd name="T25" fmla="*/ 2147483647 h 356"/>
                <a:gd name="T26" fmla="*/ 2147483647 w 354"/>
                <a:gd name="T27" fmla="*/ 2147483647 h 356"/>
                <a:gd name="T28" fmla="*/ 2147483647 w 354"/>
                <a:gd name="T29" fmla="*/ 2147483647 h 356"/>
                <a:gd name="T30" fmla="*/ 2147483647 w 354"/>
                <a:gd name="T31" fmla="*/ 2147483647 h 356"/>
                <a:gd name="T32" fmla="*/ 2147483647 w 354"/>
                <a:gd name="T33" fmla="*/ 2147483647 h 356"/>
                <a:gd name="T34" fmla="*/ 2147483647 w 354"/>
                <a:gd name="T35" fmla="*/ 2147483647 h 356"/>
                <a:gd name="T36" fmla="*/ 2147483647 w 354"/>
                <a:gd name="T37" fmla="*/ 2147483647 h 356"/>
                <a:gd name="T38" fmla="*/ 2147483647 w 354"/>
                <a:gd name="T39" fmla="*/ 2147483647 h 356"/>
                <a:gd name="T40" fmla="*/ 2147483647 w 354"/>
                <a:gd name="T41" fmla="*/ 2147483647 h 356"/>
                <a:gd name="T42" fmla="*/ 2147483647 w 354"/>
                <a:gd name="T43" fmla="*/ 2147483647 h 356"/>
                <a:gd name="T44" fmla="*/ 2147483647 w 354"/>
                <a:gd name="T45" fmla="*/ 2147483647 h 356"/>
                <a:gd name="T46" fmla="*/ 2147483647 w 354"/>
                <a:gd name="T47" fmla="*/ 2147483647 h 356"/>
                <a:gd name="T48" fmla="*/ 2147483647 w 354"/>
                <a:gd name="T49" fmla="*/ 2147483647 h 356"/>
                <a:gd name="T50" fmla="*/ 2147483647 w 354"/>
                <a:gd name="T51" fmla="*/ 2147483647 h 356"/>
                <a:gd name="T52" fmla="*/ 2147483647 w 354"/>
                <a:gd name="T53" fmla="*/ 2147483647 h 356"/>
                <a:gd name="T54" fmla="*/ 2147483647 w 354"/>
                <a:gd name="T55" fmla="*/ 2147483647 h 356"/>
                <a:gd name="T56" fmla="*/ 2147483647 w 354"/>
                <a:gd name="T57" fmla="*/ 2147483647 h 356"/>
                <a:gd name="T58" fmla="*/ 2147483647 w 354"/>
                <a:gd name="T59" fmla="*/ 2147483647 h 356"/>
                <a:gd name="T60" fmla="*/ 2147483647 w 354"/>
                <a:gd name="T61" fmla="*/ 2147483647 h 356"/>
                <a:gd name="T62" fmla="*/ 2147483647 w 354"/>
                <a:gd name="T63" fmla="*/ 2147483647 h 356"/>
                <a:gd name="T64" fmla="*/ 2147483647 w 354"/>
                <a:gd name="T65" fmla="*/ 2147483647 h 356"/>
                <a:gd name="T66" fmla="*/ 2147483647 w 354"/>
                <a:gd name="T67" fmla="*/ 2147483647 h 356"/>
                <a:gd name="T68" fmla="*/ 2147483647 w 354"/>
                <a:gd name="T69" fmla="*/ 2147483647 h 356"/>
                <a:gd name="T70" fmla="*/ 2147483647 w 354"/>
                <a:gd name="T71" fmla="*/ 2147483647 h 356"/>
                <a:gd name="T72" fmla="*/ 2147483647 w 354"/>
                <a:gd name="T73" fmla="*/ 2147483647 h 356"/>
                <a:gd name="T74" fmla="*/ 2147483647 w 354"/>
                <a:gd name="T75" fmla="*/ 2147483647 h 356"/>
                <a:gd name="T76" fmla="*/ 2147483647 w 354"/>
                <a:gd name="T77" fmla="*/ 2147483647 h 356"/>
                <a:gd name="T78" fmla="*/ 2147483647 w 354"/>
                <a:gd name="T79" fmla="*/ 2147483647 h 356"/>
                <a:gd name="T80" fmla="*/ 2147483647 w 354"/>
                <a:gd name="T81" fmla="*/ 2147483647 h 356"/>
                <a:gd name="T82" fmla="*/ 2147483647 w 354"/>
                <a:gd name="T83" fmla="*/ 2147483647 h 356"/>
                <a:gd name="T84" fmla="*/ 2147483647 w 354"/>
                <a:gd name="T85" fmla="*/ 2147483647 h 356"/>
                <a:gd name="T86" fmla="*/ 2147483647 w 354"/>
                <a:gd name="T87" fmla="*/ 2147483647 h 356"/>
                <a:gd name="T88" fmla="*/ 2147483647 w 354"/>
                <a:gd name="T89" fmla="*/ 2147483647 h 356"/>
                <a:gd name="T90" fmla="*/ 2147483647 w 354"/>
                <a:gd name="T91" fmla="*/ 2147483647 h 356"/>
                <a:gd name="T92" fmla="*/ 2147483647 w 354"/>
                <a:gd name="T93" fmla="*/ 2147483647 h 356"/>
                <a:gd name="T94" fmla="*/ 2147483647 w 354"/>
                <a:gd name="T95" fmla="*/ 2147483647 h 356"/>
                <a:gd name="T96" fmla="*/ 2147483647 w 354"/>
                <a:gd name="T97" fmla="*/ 2147483647 h 356"/>
                <a:gd name="T98" fmla="*/ 2147483647 w 354"/>
                <a:gd name="T99" fmla="*/ 2147483647 h 356"/>
                <a:gd name="T100" fmla="*/ 2147483647 w 354"/>
                <a:gd name="T101" fmla="*/ 2147483647 h 356"/>
                <a:gd name="T102" fmla="*/ 2147483647 w 354"/>
                <a:gd name="T103" fmla="*/ 2147483647 h 356"/>
                <a:gd name="T104" fmla="*/ 2147483647 w 354"/>
                <a:gd name="T105" fmla="*/ 2147483647 h 356"/>
                <a:gd name="T106" fmla="*/ 2147483647 w 354"/>
                <a:gd name="T107" fmla="*/ 2147483647 h 356"/>
                <a:gd name="T108" fmla="*/ 2147483647 w 354"/>
                <a:gd name="T109" fmla="*/ 2147483647 h 356"/>
                <a:gd name="T110" fmla="*/ 2147483647 w 354"/>
                <a:gd name="T111" fmla="*/ 2147483647 h 356"/>
                <a:gd name="T112" fmla="*/ 2147483647 w 354"/>
                <a:gd name="T113" fmla="*/ 2147483647 h 356"/>
                <a:gd name="T114" fmla="*/ 2147483647 w 354"/>
                <a:gd name="T115" fmla="*/ 2147483647 h 356"/>
                <a:gd name="T116" fmla="*/ 2147483647 w 354"/>
                <a:gd name="T117" fmla="*/ 2147483647 h 356"/>
                <a:gd name="T118" fmla="*/ 2147483647 w 354"/>
                <a:gd name="T119" fmla="*/ 2147483647 h 356"/>
                <a:gd name="T120" fmla="*/ 0 w 354"/>
                <a:gd name="T121" fmla="*/ 2147483647 h 356"/>
                <a:gd name="T122" fmla="*/ 2147483647 w 354"/>
                <a:gd name="T123" fmla="*/ 2147483647 h 356"/>
                <a:gd name="T124" fmla="*/ 2147483647 w 354"/>
                <a:gd name="T125" fmla="*/ 2147483647 h 3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54"/>
                <a:gd name="T190" fmla="*/ 0 h 356"/>
                <a:gd name="T191" fmla="*/ 354 w 354"/>
                <a:gd name="T192" fmla="*/ 356 h 35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172"/>
            <p:cNvSpPr>
              <a:spLocks noEditPoints="1" noChangeArrowheads="1"/>
            </p:cNvSpPr>
            <p:nvPr/>
          </p:nvSpPr>
          <p:spPr bwMode="auto">
            <a:xfrm>
              <a:off x="4475086" y="1857617"/>
              <a:ext cx="415173" cy="323127"/>
            </a:xfrm>
            <a:custGeom>
              <a:avLst/>
              <a:gdLst>
                <a:gd name="T0" fmla="*/ 2147483647 w 399"/>
                <a:gd name="T1" fmla="*/ 2147483647 h 304"/>
                <a:gd name="T2" fmla="*/ 2147483647 w 399"/>
                <a:gd name="T3" fmla="*/ 2147483647 h 304"/>
                <a:gd name="T4" fmla="*/ 2147483647 w 399"/>
                <a:gd name="T5" fmla="*/ 2147483647 h 304"/>
                <a:gd name="T6" fmla="*/ 2147483647 w 399"/>
                <a:gd name="T7" fmla="*/ 2147483647 h 304"/>
                <a:gd name="T8" fmla="*/ 2147483647 w 399"/>
                <a:gd name="T9" fmla="*/ 2147483647 h 304"/>
                <a:gd name="T10" fmla="*/ 2147483647 w 399"/>
                <a:gd name="T11" fmla="*/ 2147483647 h 304"/>
                <a:gd name="T12" fmla="*/ 2147483647 w 399"/>
                <a:gd name="T13" fmla="*/ 2147483647 h 304"/>
                <a:gd name="T14" fmla="*/ 2147483647 w 399"/>
                <a:gd name="T15" fmla="*/ 2147483647 h 304"/>
                <a:gd name="T16" fmla="*/ 2147483647 w 399"/>
                <a:gd name="T17" fmla="*/ 2147483647 h 304"/>
                <a:gd name="T18" fmla="*/ 2147483647 w 399"/>
                <a:gd name="T19" fmla="*/ 2147483647 h 304"/>
                <a:gd name="T20" fmla="*/ 2147483647 w 399"/>
                <a:gd name="T21" fmla="*/ 2147483647 h 304"/>
                <a:gd name="T22" fmla="*/ 2147483647 w 399"/>
                <a:gd name="T23" fmla="*/ 2147483647 h 304"/>
                <a:gd name="T24" fmla="*/ 2147483647 w 399"/>
                <a:gd name="T25" fmla="*/ 2147483647 h 304"/>
                <a:gd name="T26" fmla="*/ 2147483647 w 399"/>
                <a:gd name="T27" fmla="*/ 2147483647 h 304"/>
                <a:gd name="T28" fmla="*/ 2147483647 w 399"/>
                <a:gd name="T29" fmla="*/ 2147483647 h 304"/>
                <a:gd name="T30" fmla="*/ 2147483647 w 399"/>
                <a:gd name="T31" fmla="*/ 2147483647 h 304"/>
                <a:gd name="T32" fmla="*/ 2147483647 w 399"/>
                <a:gd name="T33" fmla="*/ 2147483647 h 304"/>
                <a:gd name="T34" fmla="*/ 2147483647 w 399"/>
                <a:gd name="T35" fmla="*/ 2147483647 h 304"/>
                <a:gd name="T36" fmla="*/ 2147483647 w 399"/>
                <a:gd name="T37" fmla="*/ 0 h 304"/>
                <a:gd name="T38" fmla="*/ 2147483647 w 399"/>
                <a:gd name="T39" fmla="*/ 2147483647 h 304"/>
                <a:gd name="T40" fmla="*/ 2147483647 w 399"/>
                <a:gd name="T41" fmla="*/ 2147483647 h 304"/>
                <a:gd name="T42" fmla="*/ 2147483647 w 399"/>
                <a:gd name="T43" fmla="*/ 2147483647 h 304"/>
                <a:gd name="T44" fmla="*/ 2147483647 w 399"/>
                <a:gd name="T45" fmla="*/ 2147483647 h 304"/>
                <a:gd name="T46" fmla="*/ 2147483647 w 399"/>
                <a:gd name="T47" fmla="*/ 2147483647 h 304"/>
                <a:gd name="T48" fmla="*/ 2147483647 w 399"/>
                <a:gd name="T49" fmla="*/ 2147483647 h 304"/>
                <a:gd name="T50" fmla="*/ 2147483647 w 399"/>
                <a:gd name="T51" fmla="*/ 2147483647 h 304"/>
                <a:gd name="T52" fmla="*/ 2147483647 w 399"/>
                <a:gd name="T53" fmla="*/ 2147483647 h 304"/>
                <a:gd name="T54" fmla="*/ 2147483647 w 399"/>
                <a:gd name="T55" fmla="*/ 2147483647 h 304"/>
                <a:gd name="T56" fmla="*/ 2147483647 w 399"/>
                <a:gd name="T57" fmla="*/ 2147483647 h 304"/>
                <a:gd name="T58" fmla="*/ 2147483647 w 399"/>
                <a:gd name="T59" fmla="*/ 2147483647 h 304"/>
                <a:gd name="T60" fmla="*/ 2147483647 w 399"/>
                <a:gd name="T61" fmla="*/ 2147483647 h 304"/>
                <a:gd name="T62" fmla="*/ 2147483647 w 399"/>
                <a:gd name="T63" fmla="*/ 2147483647 h 304"/>
                <a:gd name="T64" fmla="*/ 2147483647 w 399"/>
                <a:gd name="T65" fmla="*/ 2147483647 h 304"/>
                <a:gd name="T66" fmla="*/ 2147483647 w 399"/>
                <a:gd name="T67" fmla="*/ 2147483647 h 304"/>
                <a:gd name="T68" fmla="*/ 2147483647 w 399"/>
                <a:gd name="T69" fmla="*/ 2147483647 h 304"/>
                <a:gd name="T70" fmla="*/ 2147483647 w 399"/>
                <a:gd name="T71" fmla="*/ 2147483647 h 304"/>
                <a:gd name="T72" fmla="*/ 2147483647 w 399"/>
                <a:gd name="T73" fmla="*/ 2147483647 h 304"/>
                <a:gd name="T74" fmla="*/ 2147483647 w 399"/>
                <a:gd name="T75" fmla="*/ 2147483647 h 304"/>
                <a:gd name="T76" fmla="*/ 2147483647 w 399"/>
                <a:gd name="T77" fmla="*/ 2147483647 h 304"/>
                <a:gd name="T78" fmla="*/ 2147483647 w 399"/>
                <a:gd name="T79" fmla="*/ 2147483647 h 304"/>
                <a:gd name="T80" fmla="*/ 2147483647 w 399"/>
                <a:gd name="T81" fmla="*/ 2147483647 h 304"/>
                <a:gd name="T82" fmla="*/ 2147483647 w 399"/>
                <a:gd name="T83" fmla="*/ 2147483647 h 304"/>
                <a:gd name="T84" fmla="*/ 2147483647 w 399"/>
                <a:gd name="T85" fmla="*/ 2147483647 h 304"/>
                <a:gd name="T86" fmla="*/ 0 w 399"/>
                <a:gd name="T87" fmla="*/ 2147483647 h 304"/>
                <a:gd name="T88" fmla="*/ 2147483647 w 399"/>
                <a:gd name="T89" fmla="*/ 2147483647 h 304"/>
                <a:gd name="T90" fmla="*/ 2147483647 w 399"/>
                <a:gd name="T91" fmla="*/ 2147483647 h 304"/>
                <a:gd name="T92" fmla="*/ 2147483647 w 399"/>
                <a:gd name="T93" fmla="*/ 2147483647 h 304"/>
                <a:gd name="T94" fmla="*/ 2147483647 w 399"/>
                <a:gd name="T95" fmla="*/ 2147483647 h 304"/>
                <a:gd name="T96" fmla="*/ 2147483647 w 399"/>
                <a:gd name="T97" fmla="*/ 2147483647 h 304"/>
                <a:gd name="T98" fmla="*/ 2147483647 w 399"/>
                <a:gd name="T99" fmla="*/ 2147483647 h 304"/>
                <a:gd name="T100" fmla="*/ 2147483647 w 399"/>
                <a:gd name="T101" fmla="*/ 2147483647 h 304"/>
                <a:gd name="T102" fmla="*/ 2147483647 w 399"/>
                <a:gd name="T103" fmla="*/ 2147483647 h 304"/>
                <a:gd name="T104" fmla="*/ 2147483647 w 399"/>
                <a:gd name="T105" fmla="*/ 2147483647 h 304"/>
                <a:gd name="T106" fmla="*/ 2147483647 w 399"/>
                <a:gd name="T107" fmla="*/ 2147483647 h 304"/>
                <a:gd name="T108" fmla="*/ 2147483647 w 399"/>
                <a:gd name="T109" fmla="*/ 2147483647 h 304"/>
                <a:gd name="T110" fmla="*/ 2147483647 w 399"/>
                <a:gd name="T111" fmla="*/ 2147483647 h 304"/>
                <a:gd name="T112" fmla="*/ 2147483647 w 399"/>
                <a:gd name="T113" fmla="*/ 2147483647 h 30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99"/>
                <a:gd name="T172" fmla="*/ 0 h 304"/>
                <a:gd name="T173" fmla="*/ 399 w 399"/>
                <a:gd name="T174" fmla="*/ 304 h 30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6" name="组合 210"/>
            <p:cNvGrpSpPr/>
            <p:nvPr/>
          </p:nvGrpSpPr>
          <p:grpSpPr bwMode="auto">
            <a:xfrm>
              <a:off x="4618680" y="1360171"/>
              <a:ext cx="137350" cy="133928"/>
              <a:chOff x="0" y="0"/>
              <a:chExt cx="209550" cy="200025"/>
            </a:xfrm>
            <a:grpFill/>
          </p:grpSpPr>
          <p:sp>
            <p:nvSpPr>
              <p:cNvPr id="71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2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7" name="Freeform 175"/>
            <p:cNvSpPr>
              <a:spLocks noEditPoints="1" noChangeArrowheads="1"/>
            </p:cNvSpPr>
            <p:nvPr/>
          </p:nvSpPr>
          <p:spPr bwMode="auto">
            <a:xfrm>
              <a:off x="4764354" y="2245581"/>
              <a:ext cx="142553" cy="203018"/>
            </a:xfrm>
            <a:custGeom>
              <a:avLst/>
              <a:gdLst>
                <a:gd name="T0" fmla="*/ 2147483647 w 137"/>
                <a:gd name="T1" fmla="*/ 2147483647 h 191"/>
                <a:gd name="T2" fmla="*/ 2147483647 w 137"/>
                <a:gd name="T3" fmla="*/ 2147483647 h 191"/>
                <a:gd name="T4" fmla="*/ 2147483647 w 137"/>
                <a:gd name="T5" fmla="*/ 2147483647 h 191"/>
                <a:gd name="T6" fmla="*/ 2147483647 w 137"/>
                <a:gd name="T7" fmla="*/ 2147483647 h 191"/>
                <a:gd name="T8" fmla="*/ 2147483647 w 137"/>
                <a:gd name="T9" fmla="*/ 2147483647 h 191"/>
                <a:gd name="T10" fmla="*/ 2147483647 w 137"/>
                <a:gd name="T11" fmla="*/ 2147483647 h 191"/>
                <a:gd name="T12" fmla="*/ 2147483647 w 137"/>
                <a:gd name="T13" fmla="*/ 2147483647 h 191"/>
                <a:gd name="T14" fmla="*/ 2147483647 w 137"/>
                <a:gd name="T15" fmla="*/ 2147483647 h 191"/>
                <a:gd name="T16" fmla="*/ 2147483647 w 137"/>
                <a:gd name="T17" fmla="*/ 0 h 191"/>
                <a:gd name="T18" fmla="*/ 2147483647 w 137"/>
                <a:gd name="T19" fmla="*/ 2147483647 h 191"/>
                <a:gd name="T20" fmla="*/ 2147483647 w 137"/>
                <a:gd name="T21" fmla="*/ 2147483647 h 191"/>
                <a:gd name="T22" fmla="*/ 2147483647 w 137"/>
                <a:gd name="T23" fmla="*/ 2147483647 h 191"/>
                <a:gd name="T24" fmla="*/ 2147483647 w 137"/>
                <a:gd name="T25" fmla="*/ 2147483647 h 191"/>
                <a:gd name="T26" fmla="*/ 2147483647 w 137"/>
                <a:gd name="T27" fmla="*/ 2147483647 h 191"/>
                <a:gd name="T28" fmla="*/ 2147483647 w 137"/>
                <a:gd name="T29" fmla="*/ 2147483647 h 191"/>
                <a:gd name="T30" fmla="*/ 2147483647 w 137"/>
                <a:gd name="T31" fmla="*/ 2147483647 h 191"/>
                <a:gd name="T32" fmla="*/ 2147483647 w 137"/>
                <a:gd name="T33" fmla="*/ 2147483647 h 191"/>
                <a:gd name="T34" fmla="*/ 2147483647 w 137"/>
                <a:gd name="T35" fmla="*/ 2147483647 h 191"/>
                <a:gd name="T36" fmla="*/ 2147483647 w 137"/>
                <a:gd name="T37" fmla="*/ 2147483647 h 191"/>
                <a:gd name="T38" fmla="*/ 2147483647 w 137"/>
                <a:gd name="T39" fmla="*/ 2147483647 h 191"/>
                <a:gd name="T40" fmla="*/ 2147483647 w 137"/>
                <a:gd name="T41" fmla="*/ 2147483647 h 191"/>
                <a:gd name="T42" fmla="*/ 2147483647 w 137"/>
                <a:gd name="T43" fmla="*/ 2147483647 h 191"/>
                <a:gd name="T44" fmla="*/ 2147483647 w 137"/>
                <a:gd name="T45" fmla="*/ 2147483647 h 191"/>
                <a:gd name="T46" fmla="*/ 2147483647 w 137"/>
                <a:gd name="T47" fmla="*/ 2147483647 h 191"/>
                <a:gd name="T48" fmla="*/ 2147483647 w 137"/>
                <a:gd name="T49" fmla="*/ 2147483647 h 191"/>
                <a:gd name="T50" fmla="*/ 2147483647 w 137"/>
                <a:gd name="T51" fmla="*/ 2147483647 h 191"/>
                <a:gd name="T52" fmla="*/ 2147483647 w 137"/>
                <a:gd name="T53" fmla="*/ 2147483647 h 191"/>
                <a:gd name="T54" fmla="*/ 2147483647 w 137"/>
                <a:gd name="T55" fmla="*/ 2147483647 h 191"/>
                <a:gd name="T56" fmla="*/ 2147483647 w 137"/>
                <a:gd name="T57" fmla="*/ 2147483647 h 191"/>
                <a:gd name="T58" fmla="*/ 2147483647 w 137"/>
                <a:gd name="T59" fmla="*/ 2147483647 h 191"/>
                <a:gd name="T60" fmla="*/ 2147483647 w 137"/>
                <a:gd name="T61" fmla="*/ 2147483647 h 191"/>
                <a:gd name="T62" fmla="*/ 2147483647 w 137"/>
                <a:gd name="T63" fmla="*/ 2147483647 h 191"/>
                <a:gd name="T64" fmla="*/ 2147483647 w 137"/>
                <a:gd name="T65" fmla="*/ 2147483647 h 191"/>
                <a:gd name="T66" fmla="*/ 2147483647 w 137"/>
                <a:gd name="T67" fmla="*/ 2147483647 h 191"/>
                <a:gd name="T68" fmla="*/ 2147483647 w 137"/>
                <a:gd name="T69" fmla="*/ 2147483647 h 191"/>
                <a:gd name="T70" fmla="*/ 2147483647 w 137"/>
                <a:gd name="T71" fmla="*/ 2147483647 h 191"/>
                <a:gd name="T72" fmla="*/ 2147483647 w 137"/>
                <a:gd name="T73" fmla="*/ 2147483647 h 191"/>
                <a:gd name="T74" fmla="*/ 2147483647 w 137"/>
                <a:gd name="T75" fmla="*/ 2147483647 h 191"/>
                <a:gd name="T76" fmla="*/ 2147483647 w 137"/>
                <a:gd name="T77" fmla="*/ 2147483647 h 191"/>
                <a:gd name="T78" fmla="*/ 2147483647 w 137"/>
                <a:gd name="T79" fmla="*/ 2147483647 h 191"/>
                <a:gd name="T80" fmla="*/ 2147483647 w 137"/>
                <a:gd name="T81" fmla="*/ 2147483647 h 191"/>
                <a:gd name="T82" fmla="*/ 2147483647 w 137"/>
                <a:gd name="T83" fmla="*/ 2147483647 h 191"/>
                <a:gd name="T84" fmla="*/ 2147483647 w 137"/>
                <a:gd name="T85" fmla="*/ 2147483647 h 191"/>
                <a:gd name="T86" fmla="*/ 2147483647 w 137"/>
                <a:gd name="T87" fmla="*/ 2147483647 h 191"/>
                <a:gd name="T88" fmla="*/ 2147483647 w 137"/>
                <a:gd name="T89" fmla="*/ 2147483647 h 191"/>
                <a:gd name="T90" fmla="*/ 2147483647 w 137"/>
                <a:gd name="T91" fmla="*/ 2147483647 h 191"/>
                <a:gd name="T92" fmla="*/ 2147483647 w 137"/>
                <a:gd name="T93" fmla="*/ 2147483647 h 191"/>
                <a:gd name="T94" fmla="*/ 2147483647 w 137"/>
                <a:gd name="T95" fmla="*/ 2147483647 h 191"/>
                <a:gd name="T96" fmla="*/ 2147483647 w 137"/>
                <a:gd name="T97" fmla="*/ 2147483647 h 191"/>
                <a:gd name="T98" fmla="*/ 2147483647 w 137"/>
                <a:gd name="T99" fmla="*/ 2147483647 h 191"/>
                <a:gd name="T100" fmla="*/ 2147483647 w 137"/>
                <a:gd name="T101" fmla="*/ 2147483647 h 191"/>
                <a:gd name="T102" fmla="*/ 2147483647 w 137"/>
                <a:gd name="T103" fmla="*/ 2147483647 h 191"/>
                <a:gd name="T104" fmla="*/ 2147483647 w 137"/>
                <a:gd name="T105" fmla="*/ 2147483647 h 191"/>
                <a:gd name="T106" fmla="*/ 2147483647 w 137"/>
                <a:gd name="T107" fmla="*/ 2147483647 h 191"/>
                <a:gd name="T108" fmla="*/ 2147483647 w 137"/>
                <a:gd name="T109" fmla="*/ 2147483647 h 191"/>
                <a:gd name="T110" fmla="*/ 2147483647 w 137"/>
                <a:gd name="T111" fmla="*/ 2147483647 h 191"/>
                <a:gd name="T112" fmla="*/ 2147483647 w 137"/>
                <a:gd name="T113" fmla="*/ 2147483647 h 191"/>
                <a:gd name="T114" fmla="*/ 2147483647 w 137"/>
                <a:gd name="T115" fmla="*/ 2147483647 h 19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7"/>
                <a:gd name="T175" fmla="*/ 0 h 191"/>
                <a:gd name="T176" fmla="*/ 137 w 137"/>
                <a:gd name="T177" fmla="*/ 191 h 19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76"/>
            <p:cNvSpPr>
              <a:spLocks noEditPoints="1" noChangeArrowheads="1"/>
            </p:cNvSpPr>
            <p:nvPr/>
          </p:nvSpPr>
          <p:spPr bwMode="auto">
            <a:xfrm>
              <a:off x="3607282" y="1184789"/>
              <a:ext cx="183134" cy="203018"/>
            </a:xfrm>
            <a:custGeom>
              <a:avLst/>
              <a:gdLst>
                <a:gd name="T0" fmla="*/ 2147483647 w 176"/>
                <a:gd name="T1" fmla="*/ 2147483647 h 191"/>
                <a:gd name="T2" fmla="*/ 2147483647 w 176"/>
                <a:gd name="T3" fmla="*/ 2147483647 h 191"/>
                <a:gd name="T4" fmla="*/ 2147483647 w 176"/>
                <a:gd name="T5" fmla="*/ 2147483647 h 191"/>
                <a:gd name="T6" fmla="*/ 2147483647 w 176"/>
                <a:gd name="T7" fmla="*/ 2147483647 h 191"/>
                <a:gd name="T8" fmla="*/ 2147483647 w 176"/>
                <a:gd name="T9" fmla="*/ 2147483647 h 191"/>
                <a:gd name="T10" fmla="*/ 2147483647 w 176"/>
                <a:gd name="T11" fmla="*/ 2147483647 h 191"/>
                <a:gd name="T12" fmla="*/ 2147483647 w 176"/>
                <a:gd name="T13" fmla="*/ 2147483647 h 191"/>
                <a:gd name="T14" fmla="*/ 2147483647 w 176"/>
                <a:gd name="T15" fmla="*/ 2147483647 h 191"/>
                <a:gd name="T16" fmla="*/ 2147483647 w 176"/>
                <a:gd name="T17" fmla="*/ 2147483647 h 191"/>
                <a:gd name="T18" fmla="*/ 2147483647 w 176"/>
                <a:gd name="T19" fmla="*/ 2147483647 h 191"/>
                <a:gd name="T20" fmla="*/ 2147483647 w 176"/>
                <a:gd name="T21" fmla="*/ 2147483647 h 191"/>
                <a:gd name="T22" fmla="*/ 2147483647 w 176"/>
                <a:gd name="T23" fmla="*/ 2147483647 h 191"/>
                <a:gd name="T24" fmla="*/ 2147483647 w 176"/>
                <a:gd name="T25" fmla="*/ 2147483647 h 191"/>
                <a:gd name="T26" fmla="*/ 2147483647 w 176"/>
                <a:gd name="T27" fmla="*/ 2147483647 h 191"/>
                <a:gd name="T28" fmla="*/ 2147483647 w 176"/>
                <a:gd name="T29" fmla="*/ 2147483647 h 191"/>
                <a:gd name="T30" fmla="*/ 2147483647 w 176"/>
                <a:gd name="T31" fmla="*/ 2147483647 h 191"/>
                <a:gd name="T32" fmla="*/ 2147483647 w 176"/>
                <a:gd name="T33" fmla="*/ 2147483647 h 191"/>
                <a:gd name="T34" fmla="*/ 2147483647 w 176"/>
                <a:gd name="T35" fmla="*/ 2147483647 h 191"/>
                <a:gd name="T36" fmla="*/ 2147483647 w 176"/>
                <a:gd name="T37" fmla="*/ 2147483647 h 191"/>
                <a:gd name="T38" fmla="*/ 2147483647 w 176"/>
                <a:gd name="T39" fmla="*/ 2147483647 h 191"/>
                <a:gd name="T40" fmla="*/ 2147483647 w 176"/>
                <a:gd name="T41" fmla="*/ 2147483647 h 191"/>
                <a:gd name="T42" fmla="*/ 2147483647 w 176"/>
                <a:gd name="T43" fmla="*/ 2147483647 h 191"/>
                <a:gd name="T44" fmla="*/ 2147483647 w 176"/>
                <a:gd name="T45" fmla="*/ 2147483647 h 191"/>
                <a:gd name="T46" fmla="*/ 2147483647 w 176"/>
                <a:gd name="T47" fmla="*/ 2147483647 h 191"/>
                <a:gd name="T48" fmla="*/ 2147483647 w 176"/>
                <a:gd name="T49" fmla="*/ 2147483647 h 191"/>
                <a:gd name="T50" fmla="*/ 2147483647 w 176"/>
                <a:gd name="T51" fmla="*/ 2147483647 h 191"/>
                <a:gd name="T52" fmla="*/ 2147483647 w 176"/>
                <a:gd name="T53" fmla="*/ 2147483647 h 191"/>
                <a:gd name="T54" fmla="*/ 2147483647 w 176"/>
                <a:gd name="T55" fmla="*/ 2147483647 h 191"/>
                <a:gd name="T56" fmla="*/ 2147483647 w 176"/>
                <a:gd name="T57" fmla="*/ 2147483647 h 191"/>
                <a:gd name="T58" fmla="*/ 2147483647 w 176"/>
                <a:gd name="T59" fmla="*/ 2147483647 h 191"/>
                <a:gd name="T60" fmla="*/ 2147483647 w 176"/>
                <a:gd name="T61" fmla="*/ 2147483647 h 191"/>
                <a:gd name="T62" fmla="*/ 2147483647 w 176"/>
                <a:gd name="T63" fmla="*/ 2147483647 h 191"/>
                <a:gd name="T64" fmla="*/ 2147483647 w 176"/>
                <a:gd name="T65" fmla="*/ 2147483647 h 191"/>
                <a:gd name="T66" fmla="*/ 2147483647 w 176"/>
                <a:gd name="T67" fmla="*/ 2147483647 h 191"/>
                <a:gd name="T68" fmla="*/ 2147483647 w 176"/>
                <a:gd name="T69" fmla="*/ 2147483647 h 191"/>
                <a:gd name="T70" fmla="*/ 2147483647 w 176"/>
                <a:gd name="T71" fmla="*/ 2147483647 h 191"/>
                <a:gd name="T72" fmla="*/ 2147483647 w 176"/>
                <a:gd name="T73" fmla="*/ 2147483647 h 191"/>
                <a:gd name="T74" fmla="*/ 2147483647 w 176"/>
                <a:gd name="T75" fmla="*/ 2147483647 h 191"/>
                <a:gd name="T76" fmla="*/ 2147483647 w 176"/>
                <a:gd name="T77" fmla="*/ 2147483647 h 191"/>
                <a:gd name="T78" fmla="*/ 2147483647 w 176"/>
                <a:gd name="T79" fmla="*/ 0 h 191"/>
                <a:gd name="T80" fmla="*/ 2147483647 w 176"/>
                <a:gd name="T81" fmla="*/ 2147483647 h 191"/>
                <a:gd name="T82" fmla="*/ 2147483647 w 176"/>
                <a:gd name="T83" fmla="*/ 2147483647 h 191"/>
                <a:gd name="T84" fmla="*/ 2147483647 w 176"/>
                <a:gd name="T85" fmla="*/ 2147483647 h 191"/>
                <a:gd name="T86" fmla="*/ 2147483647 w 176"/>
                <a:gd name="T87" fmla="*/ 2147483647 h 191"/>
                <a:gd name="T88" fmla="*/ 2147483647 w 176"/>
                <a:gd name="T89" fmla="*/ 2147483647 h 191"/>
                <a:gd name="T90" fmla="*/ 2147483647 w 176"/>
                <a:gd name="T91" fmla="*/ 2147483647 h 191"/>
                <a:gd name="T92" fmla="*/ 2147483647 w 176"/>
                <a:gd name="T93" fmla="*/ 2147483647 h 191"/>
                <a:gd name="T94" fmla="*/ 2147483647 w 176"/>
                <a:gd name="T95" fmla="*/ 2147483647 h 191"/>
                <a:gd name="T96" fmla="*/ 2147483647 w 176"/>
                <a:gd name="T97" fmla="*/ 2147483647 h 191"/>
                <a:gd name="T98" fmla="*/ 2147483647 w 176"/>
                <a:gd name="T99" fmla="*/ 2147483647 h 191"/>
                <a:gd name="T100" fmla="*/ 2147483647 w 176"/>
                <a:gd name="T101" fmla="*/ 2147483647 h 191"/>
                <a:gd name="T102" fmla="*/ 2147483647 w 176"/>
                <a:gd name="T103" fmla="*/ 2147483647 h 191"/>
                <a:gd name="T104" fmla="*/ 2147483647 w 176"/>
                <a:gd name="T105" fmla="*/ 2147483647 h 191"/>
                <a:gd name="T106" fmla="*/ 0 w 176"/>
                <a:gd name="T107" fmla="*/ 2147483647 h 19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6"/>
                <a:gd name="T163" fmla="*/ 0 h 191"/>
                <a:gd name="T164" fmla="*/ 176 w 176"/>
                <a:gd name="T165" fmla="*/ 191 h 19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77"/>
            <p:cNvSpPr>
              <a:spLocks noEditPoints="1" noChangeArrowheads="1"/>
            </p:cNvSpPr>
            <p:nvPr/>
          </p:nvSpPr>
          <p:spPr bwMode="auto">
            <a:xfrm>
              <a:off x="4429303" y="908431"/>
              <a:ext cx="274701" cy="406035"/>
            </a:xfrm>
            <a:custGeom>
              <a:avLst/>
              <a:gdLst>
                <a:gd name="T0" fmla="*/ 2147483647 w 264"/>
                <a:gd name="T1" fmla="*/ 2147483647 h 382"/>
                <a:gd name="T2" fmla="*/ 2147483647 w 264"/>
                <a:gd name="T3" fmla="*/ 2147483647 h 382"/>
                <a:gd name="T4" fmla="*/ 2147483647 w 264"/>
                <a:gd name="T5" fmla="*/ 2147483647 h 382"/>
                <a:gd name="T6" fmla="*/ 2147483647 w 264"/>
                <a:gd name="T7" fmla="*/ 2147483647 h 382"/>
                <a:gd name="T8" fmla="*/ 2147483647 w 264"/>
                <a:gd name="T9" fmla="*/ 2147483647 h 382"/>
                <a:gd name="T10" fmla="*/ 2147483647 w 264"/>
                <a:gd name="T11" fmla="*/ 2147483647 h 382"/>
                <a:gd name="T12" fmla="*/ 2147483647 w 264"/>
                <a:gd name="T13" fmla="*/ 2147483647 h 382"/>
                <a:gd name="T14" fmla="*/ 2147483647 w 264"/>
                <a:gd name="T15" fmla="*/ 2147483647 h 382"/>
                <a:gd name="T16" fmla="*/ 2147483647 w 264"/>
                <a:gd name="T17" fmla="*/ 2147483647 h 382"/>
                <a:gd name="T18" fmla="*/ 2147483647 w 264"/>
                <a:gd name="T19" fmla="*/ 2147483647 h 382"/>
                <a:gd name="T20" fmla="*/ 2147483647 w 264"/>
                <a:gd name="T21" fmla="*/ 2147483647 h 382"/>
                <a:gd name="T22" fmla="*/ 2147483647 w 264"/>
                <a:gd name="T23" fmla="*/ 2147483647 h 382"/>
                <a:gd name="T24" fmla="*/ 2147483647 w 264"/>
                <a:gd name="T25" fmla="*/ 2147483647 h 382"/>
                <a:gd name="T26" fmla="*/ 2147483647 w 264"/>
                <a:gd name="T27" fmla="*/ 2147483647 h 382"/>
                <a:gd name="T28" fmla="*/ 2147483647 w 264"/>
                <a:gd name="T29" fmla="*/ 2147483647 h 382"/>
                <a:gd name="T30" fmla="*/ 2147483647 w 264"/>
                <a:gd name="T31" fmla="*/ 2147483647 h 382"/>
                <a:gd name="T32" fmla="*/ 2147483647 w 264"/>
                <a:gd name="T33" fmla="*/ 2147483647 h 382"/>
                <a:gd name="T34" fmla="*/ 2147483647 w 264"/>
                <a:gd name="T35" fmla="*/ 2147483647 h 382"/>
                <a:gd name="T36" fmla="*/ 2147483647 w 264"/>
                <a:gd name="T37" fmla="*/ 2147483647 h 382"/>
                <a:gd name="T38" fmla="*/ 2147483647 w 264"/>
                <a:gd name="T39" fmla="*/ 2147483647 h 382"/>
                <a:gd name="T40" fmla="*/ 2147483647 w 264"/>
                <a:gd name="T41" fmla="*/ 2147483647 h 382"/>
                <a:gd name="T42" fmla="*/ 2147483647 w 264"/>
                <a:gd name="T43" fmla="*/ 2147483647 h 382"/>
                <a:gd name="T44" fmla="*/ 2147483647 w 264"/>
                <a:gd name="T45" fmla="*/ 2147483647 h 382"/>
                <a:gd name="T46" fmla="*/ 2147483647 w 264"/>
                <a:gd name="T47" fmla="*/ 2147483647 h 382"/>
                <a:gd name="T48" fmla="*/ 2147483647 w 264"/>
                <a:gd name="T49" fmla="*/ 2147483647 h 382"/>
                <a:gd name="T50" fmla="*/ 2147483647 w 264"/>
                <a:gd name="T51" fmla="*/ 2147483647 h 382"/>
                <a:gd name="T52" fmla="*/ 2147483647 w 264"/>
                <a:gd name="T53" fmla="*/ 2147483647 h 382"/>
                <a:gd name="T54" fmla="*/ 2147483647 w 264"/>
                <a:gd name="T55" fmla="*/ 2147483647 h 382"/>
                <a:gd name="T56" fmla="*/ 2147483647 w 264"/>
                <a:gd name="T57" fmla="*/ 2147483647 h 382"/>
                <a:gd name="T58" fmla="*/ 2147483647 w 264"/>
                <a:gd name="T59" fmla="*/ 2147483647 h 382"/>
                <a:gd name="T60" fmla="*/ 2147483647 w 264"/>
                <a:gd name="T61" fmla="*/ 2147483647 h 382"/>
                <a:gd name="T62" fmla="*/ 2147483647 w 264"/>
                <a:gd name="T63" fmla="*/ 2147483647 h 382"/>
                <a:gd name="T64" fmla="*/ 2147483647 w 264"/>
                <a:gd name="T65" fmla="*/ 2147483647 h 382"/>
                <a:gd name="T66" fmla="*/ 2147483647 w 264"/>
                <a:gd name="T67" fmla="*/ 2147483647 h 382"/>
                <a:gd name="T68" fmla="*/ 2147483647 w 264"/>
                <a:gd name="T69" fmla="*/ 2147483647 h 382"/>
                <a:gd name="T70" fmla="*/ 2147483647 w 264"/>
                <a:gd name="T71" fmla="*/ 2147483647 h 382"/>
                <a:gd name="T72" fmla="*/ 2147483647 w 264"/>
                <a:gd name="T73" fmla="*/ 2147483647 h 382"/>
                <a:gd name="T74" fmla="*/ 2147483647 w 264"/>
                <a:gd name="T75" fmla="*/ 2147483647 h 382"/>
                <a:gd name="T76" fmla="*/ 2147483647 w 264"/>
                <a:gd name="T77" fmla="*/ 2147483647 h 382"/>
                <a:gd name="T78" fmla="*/ 2147483647 w 264"/>
                <a:gd name="T79" fmla="*/ 0 h 382"/>
                <a:gd name="T80" fmla="*/ 2147483647 w 264"/>
                <a:gd name="T81" fmla="*/ 2147483647 h 382"/>
                <a:gd name="T82" fmla="*/ 2147483647 w 264"/>
                <a:gd name="T83" fmla="*/ 2147483647 h 382"/>
                <a:gd name="T84" fmla="*/ 2147483647 w 264"/>
                <a:gd name="T85" fmla="*/ 2147483647 h 382"/>
                <a:gd name="T86" fmla="*/ 2147483647 w 264"/>
                <a:gd name="T87" fmla="*/ 2147483647 h 382"/>
                <a:gd name="T88" fmla="*/ 2147483647 w 264"/>
                <a:gd name="T89" fmla="*/ 2147483647 h 382"/>
                <a:gd name="T90" fmla="*/ 2147483647 w 264"/>
                <a:gd name="T91" fmla="*/ 2147483647 h 382"/>
                <a:gd name="T92" fmla="*/ 2147483647 w 264"/>
                <a:gd name="T93" fmla="*/ 2147483647 h 382"/>
                <a:gd name="T94" fmla="*/ 0 w 264"/>
                <a:gd name="T95" fmla="*/ 2147483647 h 382"/>
                <a:gd name="T96" fmla="*/ 2147483647 w 264"/>
                <a:gd name="T97" fmla="*/ 2147483647 h 382"/>
                <a:gd name="T98" fmla="*/ 2147483647 w 264"/>
                <a:gd name="T99" fmla="*/ 2147483647 h 382"/>
                <a:gd name="T100" fmla="*/ 2147483647 w 264"/>
                <a:gd name="T101" fmla="*/ 2147483647 h 382"/>
                <a:gd name="T102" fmla="*/ 2147483647 w 264"/>
                <a:gd name="T103" fmla="*/ 2147483647 h 382"/>
                <a:gd name="T104" fmla="*/ 2147483647 w 264"/>
                <a:gd name="T105" fmla="*/ 2147483647 h 382"/>
                <a:gd name="T106" fmla="*/ 2147483647 w 264"/>
                <a:gd name="T107" fmla="*/ 2147483647 h 382"/>
                <a:gd name="T108" fmla="*/ 2147483647 w 264"/>
                <a:gd name="T109" fmla="*/ 2147483647 h 382"/>
                <a:gd name="T110" fmla="*/ 2147483647 w 264"/>
                <a:gd name="T111" fmla="*/ 2147483647 h 382"/>
                <a:gd name="T112" fmla="*/ 2147483647 w 264"/>
                <a:gd name="T113" fmla="*/ 2147483647 h 382"/>
                <a:gd name="T114" fmla="*/ 2147483647 w 264"/>
                <a:gd name="T115" fmla="*/ 2147483647 h 382"/>
                <a:gd name="T116" fmla="*/ 2147483647 w 264"/>
                <a:gd name="T117" fmla="*/ 2147483647 h 382"/>
                <a:gd name="T118" fmla="*/ 2147483647 w 264"/>
                <a:gd name="T119" fmla="*/ 2147483647 h 382"/>
                <a:gd name="T120" fmla="*/ 2147483647 w 264"/>
                <a:gd name="T121" fmla="*/ 2147483647 h 382"/>
                <a:gd name="T122" fmla="*/ 2147483647 w 264"/>
                <a:gd name="T123" fmla="*/ 2147483647 h 38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64"/>
                <a:gd name="T187" fmla="*/ 0 h 382"/>
                <a:gd name="T188" fmla="*/ 264 w 264"/>
                <a:gd name="T189" fmla="*/ 382 h 38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7"/>
            <p:cNvGrpSpPr/>
            <p:nvPr/>
          </p:nvGrpSpPr>
          <p:grpSpPr bwMode="auto">
            <a:xfrm>
              <a:off x="4651977" y="852096"/>
              <a:ext cx="238282" cy="147745"/>
              <a:chOff x="0" y="0"/>
              <a:chExt cx="363538" cy="220663"/>
            </a:xfrm>
            <a:grpFill/>
          </p:grpSpPr>
          <p:sp>
            <p:nvSpPr>
              <p:cNvPr id="68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9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70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51" name="Freeform 181"/>
            <p:cNvSpPr>
              <a:spLocks noEditPoints="1" noChangeArrowheads="1"/>
            </p:cNvSpPr>
            <p:nvPr/>
          </p:nvSpPr>
          <p:spPr bwMode="auto">
            <a:xfrm>
              <a:off x="4660301" y="1710934"/>
              <a:ext cx="286147" cy="104166"/>
            </a:xfrm>
            <a:custGeom>
              <a:avLst/>
              <a:gdLst>
                <a:gd name="T0" fmla="*/ 2147483647 w 275"/>
                <a:gd name="T1" fmla="*/ 2147483647 h 98"/>
                <a:gd name="T2" fmla="*/ 2147483647 w 275"/>
                <a:gd name="T3" fmla="*/ 2147483647 h 98"/>
                <a:gd name="T4" fmla="*/ 2147483647 w 275"/>
                <a:gd name="T5" fmla="*/ 2147483647 h 98"/>
                <a:gd name="T6" fmla="*/ 2147483647 w 275"/>
                <a:gd name="T7" fmla="*/ 2147483647 h 98"/>
                <a:gd name="T8" fmla="*/ 2147483647 w 275"/>
                <a:gd name="T9" fmla="*/ 2147483647 h 98"/>
                <a:gd name="T10" fmla="*/ 2147483647 w 275"/>
                <a:gd name="T11" fmla="*/ 2147483647 h 98"/>
                <a:gd name="T12" fmla="*/ 2147483647 w 275"/>
                <a:gd name="T13" fmla="*/ 2147483647 h 98"/>
                <a:gd name="T14" fmla="*/ 2147483647 w 275"/>
                <a:gd name="T15" fmla="*/ 2147483647 h 98"/>
                <a:gd name="T16" fmla="*/ 2147483647 w 275"/>
                <a:gd name="T17" fmla="*/ 2147483647 h 98"/>
                <a:gd name="T18" fmla="*/ 2147483647 w 275"/>
                <a:gd name="T19" fmla="*/ 2147483647 h 98"/>
                <a:gd name="T20" fmla="*/ 2147483647 w 275"/>
                <a:gd name="T21" fmla="*/ 2147483647 h 98"/>
                <a:gd name="T22" fmla="*/ 2147483647 w 275"/>
                <a:gd name="T23" fmla="*/ 2147483647 h 98"/>
                <a:gd name="T24" fmla="*/ 2147483647 w 275"/>
                <a:gd name="T25" fmla="*/ 2147483647 h 98"/>
                <a:gd name="T26" fmla="*/ 2147483647 w 275"/>
                <a:gd name="T27" fmla="*/ 2147483647 h 98"/>
                <a:gd name="T28" fmla="*/ 2147483647 w 275"/>
                <a:gd name="T29" fmla="*/ 2147483647 h 98"/>
                <a:gd name="T30" fmla="*/ 2147483647 w 275"/>
                <a:gd name="T31" fmla="*/ 2147483647 h 98"/>
                <a:gd name="T32" fmla="*/ 2147483647 w 275"/>
                <a:gd name="T33" fmla="*/ 2147483647 h 98"/>
                <a:gd name="T34" fmla="*/ 2147483647 w 275"/>
                <a:gd name="T35" fmla="*/ 2147483647 h 98"/>
                <a:gd name="T36" fmla="*/ 2147483647 w 275"/>
                <a:gd name="T37" fmla="*/ 2147483647 h 98"/>
                <a:gd name="T38" fmla="*/ 2147483647 w 275"/>
                <a:gd name="T39" fmla="*/ 2147483647 h 98"/>
                <a:gd name="T40" fmla="*/ 2147483647 w 275"/>
                <a:gd name="T41" fmla="*/ 2147483647 h 98"/>
                <a:gd name="T42" fmla="*/ 2147483647 w 275"/>
                <a:gd name="T43" fmla="*/ 2147483647 h 98"/>
                <a:gd name="T44" fmla="*/ 2147483647 w 275"/>
                <a:gd name="T45" fmla="*/ 2147483647 h 98"/>
                <a:gd name="T46" fmla="*/ 2147483647 w 275"/>
                <a:gd name="T47" fmla="*/ 2147483647 h 98"/>
                <a:gd name="T48" fmla="*/ 2147483647 w 275"/>
                <a:gd name="T49" fmla="*/ 2147483647 h 98"/>
                <a:gd name="T50" fmla="*/ 2147483647 w 275"/>
                <a:gd name="T51" fmla="*/ 2147483647 h 98"/>
                <a:gd name="T52" fmla="*/ 2147483647 w 275"/>
                <a:gd name="T53" fmla="*/ 2147483647 h 98"/>
                <a:gd name="T54" fmla="*/ 2147483647 w 275"/>
                <a:gd name="T55" fmla="*/ 2147483647 h 98"/>
                <a:gd name="T56" fmla="*/ 2147483647 w 275"/>
                <a:gd name="T57" fmla="*/ 2147483647 h 98"/>
                <a:gd name="T58" fmla="*/ 2147483647 w 275"/>
                <a:gd name="T59" fmla="*/ 2147483647 h 98"/>
                <a:gd name="T60" fmla="*/ 2147483647 w 275"/>
                <a:gd name="T61" fmla="*/ 2147483647 h 98"/>
                <a:gd name="T62" fmla="*/ 2147483647 w 275"/>
                <a:gd name="T63" fmla="*/ 2147483647 h 98"/>
                <a:gd name="T64" fmla="*/ 2147483647 w 275"/>
                <a:gd name="T65" fmla="*/ 2147483647 h 98"/>
                <a:gd name="T66" fmla="*/ 2147483647 w 275"/>
                <a:gd name="T67" fmla="*/ 2147483647 h 98"/>
                <a:gd name="T68" fmla="*/ 2147483647 w 275"/>
                <a:gd name="T69" fmla="*/ 2147483647 h 98"/>
                <a:gd name="T70" fmla="*/ 2147483647 w 275"/>
                <a:gd name="T71" fmla="*/ 2147483647 h 98"/>
                <a:gd name="T72" fmla="*/ 2147483647 w 275"/>
                <a:gd name="T73" fmla="*/ 0 h 98"/>
                <a:gd name="T74" fmla="*/ 2147483647 w 275"/>
                <a:gd name="T75" fmla="*/ 0 h 98"/>
                <a:gd name="T76" fmla="*/ 2147483647 w 275"/>
                <a:gd name="T77" fmla="*/ 2147483647 h 98"/>
                <a:gd name="T78" fmla="*/ 2147483647 w 275"/>
                <a:gd name="T79" fmla="*/ 2147483647 h 98"/>
                <a:gd name="T80" fmla="*/ 2147483647 w 275"/>
                <a:gd name="T81" fmla="*/ 0 h 98"/>
                <a:gd name="T82" fmla="*/ 2147483647 w 275"/>
                <a:gd name="T83" fmla="*/ 2147483647 h 98"/>
                <a:gd name="T84" fmla="*/ 2147483647 w 275"/>
                <a:gd name="T85" fmla="*/ 2147483647 h 98"/>
                <a:gd name="T86" fmla="*/ 2147483647 w 275"/>
                <a:gd name="T87" fmla="*/ 2147483647 h 98"/>
                <a:gd name="T88" fmla="*/ 2147483647 w 275"/>
                <a:gd name="T89" fmla="*/ 2147483647 h 98"/>
                <a:gd name="T90" fmla="*/ 2147483647 w 275"/>
                <a:gd name="T91" fmla="*/ 2147483647 h 98"/>
                <a:gd name="T92" fmla="*/ 2147483647 w 275"/>
                <a:gd name="T93" fmla="*/ 2147483647 h 98"/>
                <a:gd name="T94" fmla="*/ 2147483647 w 275"/>
                <a:gd name="T95" fmla="*/ 2147483647 h 98"/>
                <a:gd name="T96" fmla="*/ 2147483647 w 275"/>
                <a:gd name="T97" fmla="*/ 2147483647 h 98"/>
                <a:gd name="T98" fmla="*/ 2147483647 w 275"/>
                <a:gd name="T99" fmla="*/ 2147483647 h 98"/>
                <a:gd name="T100" fmla="*/ 2147483647 w 275"/>
                <a:gd name="T101" fmla="*/ 2147483647 h 98"/>
                <a:gd name="T102" fmla="*/ 2147483647 w 275"/>
                <a:gd name="T103" fmla="*/ 2147483647 h 98"/>
                <a:gd name="T104" fmla="*/ 2147483647 w 275"/>
                <a:gd name="T105" fmla="*/ 2147483647 h 98"/>
                <a:gd name="T106" fmla="*/ 2147483647 w 275"/>
                <a:gd name="T107" fmla="*/ 2147483647 h 98"/>
                <a:gd name="T108" fmla="*/ 2147483647 w 275"/>
                <a:gd name="T109" fmla="*/ 2147483647 h 98"/>
                <a:gd name="T110" fmla="*/ 2147483647 w 275"/>
                <a:gd name="T111" fmla="*/ 2147483647 h 98"/>
                <a:gd name="T112" fmla="*/ 2147483647 w 275"/>
                <a:gd name="T113" fmla="*/ 2147483647 h 98"/>
                <a:gd name="T114" fmla="*/ 2147483647 w 275"/>
                <a:gd name="T115" fmla="*/ 2147483647 h 98"/>
                <a:gd name="T116" fmla="*/ 2147483647 w 275"/>
                <a:gd name="T117" fmla="*/ 2147483647 h 98"/>
                <a:gd name="T118" fmla="*/ 2147483647 w 275"/>
                <a:gd name="T119" fmla="*/ 2147483647 h 9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5"/>
                <a:gd name="T181" fmla="*/ 0 h 98"/>
                <a:gd name="T182" fmla="*/ 275 w 275"/>
                <a:gd name="T183" fmla="*/ 98 h 9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组合 205"/>
            <p:cNvGrpSpPr/>
            <p:nvPr/>
          </p:nvGrpSpPr>
          <p:grpSpPr bwMode="auto">
            <a:xfrm>
              <a:off x="3584390" y="1973474"/>
              <a:ext cx="162323" cy="209395"/>
              <a:chOff x="0" y="0"/>
              <a:chExt cx="247651" cy="312737"/>
            </a:xfrm>
            <a:grpFill/>
          </p:grpSpPr>
          <p:sp>
            <p:nvSpPr>
              <p:cNvPr id="65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6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7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53" name="Freeform 185"/>
            <p:cNvSpPr>
              <a:spLocks noEditPoints="1" noChangeArrowheads="1"/>
            </p:cNvSpPr>
            <p:nvPr/>
          </p:nvSpPr>
          <p:spPr bwMode="auto">
            <a:xfrm>
              <a:off x="3832037" y="1164594"/>
              <a:ext cx="131107" cy="103103"/>
            </a:xfrm>
            <a:custGeom>
              <a:avLst/>
              <a:gdLst>
                <a:gd name="T0" fmla="*/ 2147483647 w 126"/>
                <a:gd name="T1" fmla="*/ 2147483647 h 97"/>
                <a:gd name="T2" fmla="*/ 2147483647 w 126"/>
                <a:gd name="T3" fmla="*/ 2147483647 h 97"/>
                <a:gd name="T4" fmla="*/ 2147483647 w 126"/>
                <a:gd name="T5" fmla="*/ 2147483647 h 97"/>
                <a:gd name="T6" fmla="*/ 2147483647 w 126"/>
                <a:gd name="T7" fmla="*/ 2147483647 h 97"/>
                <a:gd name="T8" fmla="*/ 2147483647 w 126"/>
                <a:gd name="T9" fmla="*/ 2147483647 h 97"/>
                <a:gd name="T10" fmla="*/ 2147483647 w 126"/>
                <a:gd name="T11" fmla="*/ 2147483647 h 97"/>
                <a:gd name="T12" fmla="*/ 2147483647 w 126"/>
                <a:gd name="T13" fmla="*/ 2147483647 h 97"/>
                <a:gd name="T14" fmla="*/ 2147483647 w 126"/>
                <a:gd name="T15" fmla="*/ 2147483647 h 97"/>
                <a:gd name="T16" fmla="*/ 2147483647 w 126"/>
                <a:gd name="T17" fmla="*/ 2147483647 h 97"/>
                <a:gd name="T18" fmla="*/ 2147483647 w 126"/>
                <a:gd name="T19" fmla="*/ 2147483647 h 97"/>
                <a:gd name="T20" fmla="*/ 2147483647 w 126"/>
                <a:gd name="T21" fmla="*/ 2147483647 h 97"/>
                <a:gd name="T22" fmla="*/ 2147483647 w 126"/>
                <a:gd name="T23" fmla="*/ 2147483647 h 97"/>
                <a:gd name="T24" fmla="*/ 2147483647 w 126"/>
                <a:gd name="T25" fmla="*/ 2147483647 h 97"/>
                <a:gd name="T26" fmla="*/ 2147483647 w 126"/>
                <a:gd name="T27" fmla="*/ 2147483647 h 97"/>
                <a:gd name="T28" fmla="*/ 2147483647 w 126"/>
                <a:gd name="T29" fmla="*/ 2147483647 h 97"/>
                <a:gd name="T30" fmla="*/ 2147483647 w 126"/>
                <a:gd name="T31" fmla="*/ 2147483647 h 97"/>
                <a:gd name="T32" fmla="*/ 2147483647 w 126"/>
                <a:gd name="T33" fmla="*/ 2147483647 h 97"/>
                <a:gd name="T34" fmla="*/ 2147483647 w 126"/>
                <a:gd name="T35" fmla="*/ 2147483647 h 97"/>
                <a:gd name="T36" fmla="*/ 2147483647 w 126"/>
                <a:gd name="T37" fmla="*/ 2147483647 h 97"/>
                <a:gd name="T38" fmla="*/ 2147483647 w 126"/>
                <a:gd name="T39" fmla="*/ 2147483647 h 97"/>
                <a:gd name="T40" fmla="*/ 2147483647 w 126"/>
                <a:gd name="T41" fmla="*/ 2147483647 h 97"/>
                <a:gd name="T42" fmla="*/ 2147483647 w 126"/>
                <a:gd name="T43" fmla="*/ 2147483647 h 97"/>
                <a:gd name="T44" fmla="*/ 2147483647 w 126"/>
                <a:gd name="T45" fmla="*/ 2147483647 h 97"/>
                <a:gd name="T46" fmla="*/ 2147483647 w 126"/>
                <a:gd name="T47" fmla="*/ 2147483647 h 97"/>
                <a:gd name="T48" fmla="*/ 2147483647 w 126"/>
                <a:gd name="T49" fmla="*/ 2147483647 h 97"/>
                <a:gd name="T50" fmla="*/ 2147483647 w 126"/>
                <a:gd name="T51" fmla="*/ 2147483647 h 97"/>
                <a:gd name="T52" fmla="*/ 2147483647 w 126"/>
                <a:gd name="T53" fmla="*/ 2147483647 h 97"/>
                <a:gd name="T54" fmla="*/ 2147483647 w 126"/>
                <a:gd name="T55" fmla="*/ 2147483647 h 97"/>
                <a:gd name="T56" fmla="*/ 2147483647 w 126"/>
                <a:gd name="T57" fmla="*/ 2147483647 h 97"/>
                <a:gd name="T58" fmla="*/ 2147483647 w 126"/>
                <a:gd name="T59" fmla="*/ 2147483647 h 97"/>
                <a:gd name="T60" fmla="*/ 2147483647 w 126"/>
                <a:gd name="T61" fmla="*/ 2147483647 h 97"/>
                <a:gd name="T62" fmla="*/ 2147483647 w 126"/>
                <a:gd name="T63" fmla="*/ 2147483647 h 97"/>
                <a:gd name="T64" fmla="*/ 2147483647 w 126"/>
                <a:gd name="T65" fmla="*/ 2147483647 h 97"/>
                <a:gd name="T66" fmla="*/ 2147483647 w 126"/>
                <a:gd name="T67" fmla="*/ 2147483647 h 97"/>
                <a:gd name="T68" fmla="*/ 2147483647 w 126"/>
                <a:gd name="T69" fmla="*/ 2147483647 h 97"/>
                <a:gd name="T70" fmla="*/ 2147483647 w 126"/>
                <a:gd name="T71" fmla="*/ 2147483647 h 97"/>
                <a:gd name="T72" fmla="*/ 2147483647 w 126"/>
                <a:gd name="T73" fmla="*/ 2147483647 h 97"/>
                <a:gd name="T74" fmla="*/ 2147483647 w 126"/>
                <a:gd name="T75" fmla="*/ 2147483647 h 97"/>
                <a:gd name="T76" fmla="*/ 2147483647 w 126"/>
                <a:gd name="T77" fmla="*/ 2147483647 h 97"/>
                <a:gd name="T78" fmla="*/ 2147483647 w 126"/>
                <a:gd name="T79" fmla="*/ 2147483647 h 97"/>
                <a:gd name="T80" fmla="*/ 2147483647 w 126"/>
                <a:gd name="T81" fmla="*/ 2147483647 h 97"/>
                <a:gd name="T82" fmla="*/ 2147483647 w 126"/>
                <a:gd name="T83" fmla="*/ 2147483647 h 97"/>
                <a:gd name="T84" fmla="*/ 2147483647 w 126"/>
                <a:gd name="T85" fmla="*/ 2147483647 h 97"/>
                <a:gd name="T86" fmla="*/ 2147483647 w 126"/>
                <a:gd name="T87" fmla="*/ 2147483647 h 97"/>
                <a:gd name="T88" fmla="*/ 2147483647 w 126"/>
                <a:gd name="T89" fmla="*/ 2147483647 h 97"/>
                <a:gd name="T90" fmla="*/ 2147483647 w 126"/>
                <a:gd name="T91" fmla="*/ 2147483647 h 97"/>
                <a:gd name="T92" fmla="*/ 2147483647 w 126"/>
                <a:gd name="T93" fmla="*/ 2147483647 h 97"/>
                <a:gd name="T94" fmla="*/ 2147483647 w 126"/>
                <a:gd name="T95" fmla="*/ 2147483647 h 97"/>
                <a:gd name="T96" fmla="*/ 2147483647 w 126"/>
                <a:gd name="T97" fmla="*/ 2147483647 h 97"/>
                <a:gd name="T98" fmla="*/ 2147483647 w 126"/>
                <a:gd name="T99" fmla="*/ 2147483647 h 97"/>
                <a:gd name="T100" fmla="*/ 2147483647 w 126"/>
                <a:gd name="T101" fmla="*/ 2147483647 h 97"/>
                <a:gd name="T102" fmla="*/ 2147483647 w 126"/>
                <a:gd name="T103" fmla="*/ 2147483647 h 97"/>
                <a:gd name="T104" fmla="*/ 2147483647 w 126"/>
                <a:gd name="T105" fmla="*/ 2147483647 h 97"/>
                <a:gd name="T106" fmla="*/ 2147483647 w 126"/>
                <a:gd name="T107" fmla="*/ 2147483647 h 97"/>
                <a:gd name="T108" fmla="*/ 2147483647 w 126"/>
                <a:gd name="T109" fmla="*/ 2147483647 h 9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6"/>
                <a:gd name="T166" fmla="*/ 0 h 97"/>
                <a:gd name="T167" fmla="*/ 126 w 126"/>
                <a:gd name="T168" fmla="*/ 97 h 9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组合 199"/>
            <p:cNvGrpSpPr/>
            <p:nvPr/>
          </p:nvGrpSpPr>
          <p:grpSpPr bwMode="auto">
            <a:xfrm>
              <a:off x="4993271" y="1871434"/>
              <a:ext cx="174810" cy="224275"/>
              <a:chOff x="0" y="0"/>
              <a:chExt cx="265113" cy="334963"/>
            </a:xfrm>
            <a:grpFill/>
          </p:grpSpPr>
          <p:sp>
            <p:nvSpPr>
              <p:cNvPr id="62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3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4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55" name="Freeform 189"/>
            <p:cNvSpPr>
              <a:spLocks noEditPoints="1" noChangeArrowheads="1"/>
            </p:cNvSpPr>
            <p:nvPr/>
          </p:nvSpPr>
          <p:spPr bwMode="auto">
            <a:xfrm>
              <a:off x="4142116" y="2953485"/>
              <a:ext cx="143594" cy="156249"/>
            </a:xfrm>
            <a:custGeom>
              <a:avLst/>
              <a:gdLst>
                <a:gd name="T0" fmla="*/ 2147483647 w 137"/>
                <a:gd name="T1" fmla="*/ 2147483647 h 147"/>
                <a:gd name="T2" fmla="*/ 2147483647 w 137"/>
                <a:gd name="T3" fmla="*/ 2147483647 h 147"/>
                <a:gd name="T4" fmla="*/ 2147483647 w 137"/>
                <a:gd name="T5" fmla="*/ 2147483647 h 147"/>
                <a:gd name="T6" fmla="*/ 2147483647 w 137"/>
                <a:gd name="T7" fmla="*/ 2147483647 h 147"/>
                <a:gd name="T8" fmla="*/ 2147483647 w 137"/>
                <a:gd name="T9" fmla="*/ 2147483647 h 147"/>
                <a:gd name="T10" fmla="*/ 2147483647 w 137"/>
                <a:gd name="T11" fmla="*/ 2147483647 h 147"/>
                <a:gd name="T12" fmla="*/ 2147483647 w 137"/>
                <a:gd name="T13" fmla="*/ 2147483647 h 147"/>
                <a:gd name="T14" fmla="*/ 2147483647 w 137"/>
                <a:gd name="T15" fmla="*/ 2147483647 h 147"/>
                <a:gd name="T16" fmla="*/ 2147483647 w 137"/>
                <a:gd name="T17" fmla="*/ 2147483647 h 147"/>
                <a:gd name="T18" fmla="*/ 2147483647 w 137"/>
                <a:gd name="T19" fmla="*/ 2147483647 h 147"/>
                <a:gd name="T20" fmla="*/ 2147483647 w 137"/>
                <a:gd name="T21" fmla="*/ 2147483647 h 147"/>
                <a:gd name="T22" fmla="*/ 2147483647 w 137"/>
                <a:gd name="T23" fmla="*/ 2147483647 h 147"/>
                <a:gd name="T24" fmla="*/ 2147483647 w 137"/>
                <a:gd name="T25" fmla="*/ 2147483647 h 147"/>
                <a:gd name="T26" fmla="*/ 2147483647 w 137"/>
                <a:gd name="T27" fmla="*/ 2147483647 h 147"/>
                <a:gd name="T28" fmla="*/ 2147483647 w 137"/>
                <a:gd name="T29" fmla="*/ 2147483647 h 147"/>
                <a:gd name="T30" fmla="*/ 2147483647 w 137"/>
                <a:gd name="T31" fmla="*/ 2147483647 h 147"/>
                <a:gd name="T32" fmla="*/ 2147483647 w 137"/>
                <a:gd name="T33" fmla="*/ 2147483647 h 147"/>
                <a:gd name="T34" fmla="*/ 2147483647 w 137"/>
                <a:gd name="T35" fmla="*/ 2147483647 h 147"/>
                <a:gd name="T36" fmla="*/ 2147483647 w 137"/>
                <a:gd name="T37" fmla="*/ 2147483647 h 147"/>
                <a:gd name="T38" fmla="*/ 2147483647 w 137"/>
                <a:gd name="T39" fmla="*/ 2147483647 h 147"/>
                <a:gd name="T40" fmla="*/ 2147483647 w 137"/>
                <a:gd name="T41" fmla="*/ 2147483647 h 147"/>
                <a:gd name="T42" fmla="*/ 2147483647 w 137"/>
                <a:gd name="T43" fmla="*/ 2147483647 h 147"/>
                <a:gd name="T44" fmla="*/ 2147483647 w 137"/>
                <a:gd name="T45" fmla="*/ 2147483647 h 147"/>
                <a:gd name="T46" fmla="*/ 2147483647 w 137"/>
                <a:gd name="T47" fmla="*/ 2147483647 h 147"/>
                <a:gd name="T48" fmla="*/ 2147483647 w 137"/>
                <a:gd name="T49" fmla="*/ 2147483647 h 147"/>
                <a:gd name="T50" fmla="*/ 2147483647 w 137"/>
                <a:gd name="T51" fmla="*/ 2147483647 h 147"/>
                <a:gd name="T52" fmla="*/ 2147483647 w 137"/>
                <a:gd name="T53" fmla="*/ 2147483647 h 147"/>
                <a:gd name="T54" fmla="*/ 2147483647 w 137"/>
                <a:gd name="T55" fmla="*/ 2147483647 h 147"/>
                <a:gd name="T56" fmla="*/ 2147483647 w 137"/>
                <a:gd name="T57" fmla="*/ 2147483647 h 147"/>
                <a:gd name="T58" fmla="*/ 2147483647 w 137"/>
                <a:gd name="T59" fmla="*/ 2147483647 h 147"/>
                <a:gd name="T60" fmla="*/ 2147483647 w 137"/>
                <a:gd name="T61" fmla="*/ 2147483647 h 147"/>
                <a:gd name="T62" fmla="*/ 2147483647 w 137"/>
                <a:gd name="T63" fmla="*/ 2147483647 h 147"/>
                <a:gd name="T64" fmla="*/ 2147483647 w 137"/>
                <a:gd name="T65" fmla="*/ 2147483647 h 147"/>
                <a:gd name="T66" fmla="*/ 2147483647 w 137"/>
                <a:gd name="T67" fmla="*/ 2147483647 h 147"/>
                <a:gd name="T68" fmla="*/ 2147483647 w 137"/>
                <a:gd name="T69" fmla="*/ 2147483647 h 147"/>
                <a:gd name="T70" fmla="*/ 2147483647 w 137"/>
                <a:gd name="T71" fmla="*/ 2147483647 h 147"/>
                <a:gd name="T72" fmla="*/ 2147483647 w 137"/>
                <a:gd name="T73" fmla="*/ 2147483647 h 147"/>
                <a:gd name="T74" fmla="*/ 2147483647 w 137"/>
                <a:gd name="T75" fmla="*/ 2147483647 h 147"/>
                <a:gd name="T76" fmla="*/ 2147483647 w 137"/>
                <a:gd name="T77" fmla="*/ 2147483647 h 147"/>
                <a:gd name="T78" fmla="*/ 2147483647 w 137"/>
                <a:gd name="T79" fmla="*/ 2147483647 h 147"/>
                <a:gd name="T80" fmla="*/ 2147483647 w 137"/>
                <a:gd name="T81" fmla="*/ 2147483647 h 147"/>
                <a:gd name="T82" fmla="*/ 2147483647 w 137"/>
                <a:gd name="T83" fmla="*/ 2147483647 h 147"/>
                <a:gd name="T84" fmla="*/ 2147483647 w 137"/>
                <a:gd name="T85" fmla="*/ 2147483647 h 147"/>
                <a:gd name="T86" fmla="*/ 2147483647 w 137"/>
                <a:gd name="T87" fmla="*/ 0 h 147"/>
                <a:gd name="T88" fmla="*/ 2147483647 w 137"/>
                <a:gd name="T89" fmla="*/ 2147483647 h 147"/>
                <a:gd name="T90" fmla="*/ 2147483647 w 137"/>
                <a:gd name="T91" fmla="*/ 2147483647 h 147"/>
                <a:gd name="T92" fmla="*/ 2147483647 w 137"/>
                <a:gd name="T93" fmla="*/ 2147483647 h 147"/>
                <a:gd name="T94" fmla="*/ 2147483647 w 137"/>
                <a:gd name="T95" fmla="*/ 2147483647 h 147"/>
                <a:gd name="T96" fmla="*/ 2147483647 w 137"/>
                <a:gd name="T97" fmla="*/ 2147483647 h 147"/>
                <a:gd name="T98" fmla="*/ 2147483647 w 137"/>
                <a:gd name="T99" fmla="*/ 2147483647 h 147"/>
                <a:gd name="T100" fmla="*/ 2147483647 w 137"/>
                <a:gd name="T101" fmla="*/ 2147483647 h 147"/>
                <a:gd name="T102" fmla="*/ 2147483647 w 137"/>
                <a:gd name="T103" fmla="*/ 2147483647 h 147"/>
                <a:gd name="T104" fmla="*/ 2147483647 w 137"/>
                <a:gd name="T105" fmla="*/ 2147483647 h 147"/>
                <a:gd name="T106" fmla="*/ 2147483647 w 137"/>
                <a:gd name="T107" fmla="*/ 2147483647 h 147"/>
                <a:gd name="T108" fmla="*/ 2147483647 w 137"/>
                <a:gd name="T109" fmla="*/ 2147483647 h 147"/>
                <a:gd name="T110" fmla="*/ 2147483647 w 137"/>
                <a:gd name="T111" fmla="*/ 2147483647 h 147"/>
                <a:gd name="T112" fmla="*/ 2147483647 w 137"/>
                <a:gd name="T113" fmla="*/ 2147483647 h 147"/>
                <a:gd name="T114" fmla="*/ 2147483647 w 137"/>
                <a:gd name="T115" fmla="*/ 2147483647 h 147"/>
                <a:gd name="T116" fmla="*/ 2147483647 w 137"/>
                <a:gd name="T117" fmla="*/ 2147483647 h 147"/>
                <a:gd name="T118" fmla="*/ 2147483647 w 137"/>
                <a:gd name="T119" fmla="*/ 2147483647 h 147"/>
                <a:gd name="T120" fmla="*/ 0 w 137"/>
                <a:gd name="T121" fmla="*/ 2147483647 h 147"/>
                <a:gd name="T122" fmla="*/ 2147483647 w 137"/>
                <a:gd name="T123" fmla="*/ 2147483647 h 14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7"/>
                <a:gd name="T188" fmla="*/ 137 w 137"/>
                <a:gd name="T189" fmla="*/ 147 h 14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6" name="组合 214"/>
            <p:cNvGrpSpPr/>
            <p:nvPr/>
          </p:nvGrpSpPr>
          <p:grpSpPr bwMode="auto">
            <a:xfrm>
              <a:off x="4348139" y="1753451"/>
              <a:ext cx="104053" cy="171130"/>
              <a:chOff x="0" y="0"/>
              <a:chExt cx="160337" cy="255588"/>
            </a:xfrm>
            <a:grpFill/>
          </p:grpSpPr>
          <p:sp>
            <p:nvSpPr>
              <p:cNvPr id="58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59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0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61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57" name="Freeform 194"/>
            <p:cNvSpPr>
              <a:spLocks noEditPoints="1" noChangeArrowheads="1"/>
            </p:cNvSpPr>
            <p:nvPr/>
          </p:nvSpPr>
          <p:spPr bwMode="auto">
            <a:xfrm>
              <a:off x="4335655" y="876543"/>
              <a:ext cx="143594" cy="158375"/>
            </a:xfrm>
            <a:custGeom>
              <a:avLst/>
              <a:gdLst>
                <a:gd name="T0" fmla="*/ 2147483647 w 137"/>
                <a:gd name="T1" fmla="*/ 2147483647 h 149"/>
                <a:gd name="T2" fmla="*/ 2147483647 w 137"/>
                <a:gd name="T3" fmla="*/ 2147483647 h 149"/>
                <a:gd name="T4" fmla="*/ 2147483647 w 137"/>
                <a:gd name="T5" fmla="*/ 2147483647 h 149"/>
                <a:gd name="T6" fmla="*/ 2147483647 w 137"/>
                <a:gd name="T7" fmla="*/ 2147483647 h 149"/>
                <a:gd name="T8" fmla="*/ 2147483647 w 137"/>
                <a:gd name="T9" fmla="*/ 2147483647 h 149"/>
                <a:gd name="T10" fmla="*/ 2147483647 w 137"/>
                <a:gd name="T11" fmla="*/ 2147483647 h 149"/>
                <a:gd name="T12" fmla="*/ 2147483647 w 137"/>
                <a:gd name="T13" fmla="*/ 2147483647 h 149"/>
                <a:gd name="T14" fmla="*/ 2147483647 w 137"/>
                <a:gd name="T15" fmla="*/ 2147483647 h 149"/>
                <a:gd name="T16" fmla="*/ 2147483647 w 137"/>
                <a:gd name="T17" fmla="*/ 2147483647 h 149"/>
                <a:gd name="T18" fmla="*/ 2147483647 w 137"/>
                <a:gd name="T19" fmla="*/ 2147483647 h 149"/>
                <a:gd name="T20" fmla="*/ 2147483647 w 137"/>
                <a:gd name="T21" fmla="*/ 2147483647 h 149"/>
                <a:gd name="T22" fmla="*/ 2147483647 w 137"/>
                <a:gd name="T23" fmla="*/ 2147483647 h 149"/>
                <a:gd name="T24" fmla="*/ 2147483647 w 137"/>
                <a:gd name="T25" fmla="*/ 2147483647 h 149"/>
                <a:gd name="T26" fmla="*/ 2147483647 w 137"/>
                <a:gd name="T27" fmla="*/ 2147483647 h 149"/>
                <a:gd name="T28" fmla="*/ 2147483647 w 137"/>
                <a:gd name="T29" fmla="*/ 2147483647 h 149"/>
                <a:gd name="T30" fmla="*/ 2147483647 w 137"/>
                <a:gd name="T31" fmla="*/ 2147483647 h 149"/>
                <a:gd name="T32" fmla="*/ 2147483647 w 137"/>
                <a:gd name="T33" fmla="*/ 2147483647 h 149"/>
                <a:gd name="T34" fmla="*/ 2147483647 w 137"/>
                <a:gd name="T35" fmla="*/ 2147483647 h 149"/>
                <a:gd name="T36" fmla="*/ 2147483647 w 137"/>
                <a:gd name="T37" fmla="*/ 2147483647 h 149"/>
                <a:gd name="T38" fmla="*/ 2147483647 w 137"/>
                <a:gd name="T39" fmla="*/ 2147483647 h 149"/>
                <a:gd name="T40" fmla="*/ 2147483647 w 137"/>
                <a:gd name="T41" fmla="*/ 2147483647 h 149"/>
                <a:gd name="T42" fmla="*/ 2147483647 w 137"/>
                <a:gd name="T43" fmla="*/ 2147483647 h 149"/>
                <a:gd name="T44" fmla="*/ 2147483647 w 137"/>
                <a:gd name="T45" fmla="*/ 2147483647 h 149"/>
                <a:gd name="T46" fmla="*/ 2147483647 w 137"/>
                <a:gd name="T47" fmla="*/ 2147483647 h 149"/>
                <a:gd name="T48" fmla="*/ 2147483647 w 137"/>
                <a:gd name="T49" fmla="*/ 2147483647 h 149"/>
                <a:gd name="T50" fmla="*/ 2147483647 w 137"/>
                <a:gd name="T51" fmla="*/ 2147483647 h 149"/>
                <a:gd name="T52" fmla="*/ 2147483647 w 137"/>
                <a:gd name="T53" fmla="*/ 2147483647 h 149"/>
                <a:gd name="T54" fmla="*/ 2147483647 w 137"/>
                <a:gd name="T55" fmla="*/ 2147483647 h 149"/>
                <a:gd name="T56" fmla="*/ 2147483647 w 137"/>
                <a:gd name="T57" fmla="*/ 2147483647 h 149"/>
                <a:gd name="T58" fmla="*/ 2147483647 w 137"/>
                <a:gd name="T59" fmla="*/ 2147483647 h 149"/>
                <a:gd name="T60" fmla="*/ 2147483647 w 137"/>
                <a:gd name="T61" fmla="*/ 2147483647 h 149"/>
                <a:gd name="T62" fmla="*/ 2147483647 w 137"/>
                <a:gd name="T63" fmla="*/ 2147483647 h 149"/>
                <a:gd name="T64" fmla="*/ 2147483647 w 137"/>
                <a:gd name="T65" fmla="*/ 2147483647 h 149"/>
                <a:gd name="T66" fmla="*/ 2147483647 w 137"/>
                <a:gd name="T67" fmla="*/ 2147483647 h 149"/>
                <a:gd name="T68" fmla="*/ 2147483647 w 137"/>
                <a:gd name="T69" fmla="*/ 2147483647 h 149"/>
                <a:gd name="T70" fmla="*/ 2147483647 w 137"/>
                <a:gd name="T71" fmla="*/ 2147483647 h 149"/>
                <a:gd name="T72" fmla="*/ 2147483647 w 137"/>
                <a:gd name="T73" fmla="*/ 2147483647 h 149"/>
                <a:gd name="T74" fmla="*/ 2147483647 w 137"/>
                <a:gd name="T75" fmla="*/ 2147483647 h 149"/>
                <a:gd name="T76" fmla="*/ 2147483647 w 137"/>
                <a:gd name="T77" fmla="*/ 2147483647 h 149"/>
                <a:gd name="T78" fmla="*/ 2147483647 w 137"/>
                <a:gd name="T79" fmla="*/ 2147483647 h 149"/>
                <a:gd name="T80" fmla="*/ 2147483647 w 137"/>
                <a:gd name="T81" fmla="*/ 2147483647 h 149"/>
                <a:gd name="T82" fmla="*/ 2147483647 w 137"/>
                <a:gd name="T83" fmla="*/ 2147483647 h 149"/>
                <a:gd name="T84" fmla="*/ 2147483647 w 137"/>
                <a:gd name="T85" fmla="*/ 2147483647 h 149"/>
                <a:gd name="T86" fmla="*/ 2147483647 w 137"/>
                <a:gd name="T87" fmla="*/ 0 h 149"/>
                <a:gd name="T88" fmla="*/ 2147483647 w 137"/>
                <a:gd name="T89" fmla="*/ 2147483647 h 149"/>
                <a:gd name="T90" fmla="*/ 2147483647 w 137"/>
                <a:gd name="T91" fmla="*/ 2147483647 h 149"/>
                <a:gd name="T92" fmla="*/ 2147483647 w 137"/>
                <a:gd name="T93" fmla="*/ 2147483647 h 149"/>
                <a:gd name="T94" fmla="*/ 2147483647 w 137"/>
                <a:gd name="T95" fmla="*/ 2147483647 h 149"/>
                <a:gd name="T96" fmla="*/ 2147483647 w 137"/>
                <a:gd name="T97" fmla="*/ 2147483647 h 149"/>
                <a:gd name="T98" fmla="*/ 2147483647 w 137"/>
                <a:gd name="T99" fmla="*/ 2147483647 h 149"/>
                <a:gd name="T100" fmla="*/ 2147483647 w 137"/>
                <a:gd name="T101" fmla="*/ 2147483647 h 149"/>
                <a:gd name="T102" fmla="*/ 2147483647 w 137"/>
                <a:gd name="T103" fmla="*/ 2147483647 h 149"/>
                <a:gd name="T104" fmla="*/ 2147483647 w 137"/>
                <a:gd name="T105" fmla="*/ 2147483647 h 149"/>
                <a:gd name="T106" fmla="*/ 2147483647 w 137"/>
                <a:gd name="T107" fmla="*/ 2147483647 h 149"/>
                <a:gd name="T108" fmla="*/ 2147483647 w 137"/>
                <a:gd name="T109" fmla="*/ 2147483647 h 149"/>
                <a:gd name="T110" fmla="*/ 2147483647 w 137"/>
                <a:gd name="T111" fmla="*/ 2147483647 h 149"/>
                <a:gd name="T112" fmla="*/ 2147483647 w 137"/>
                <a:gd name="T113" fmla="*/ 2147483647 h 149"/>
                <a:gd name="T114" fmla="*/ 2147483647 w 137"/>
                <a:gd name="T115" fmla="*/ 2147483647 h 149"/>
                <a:gd name="T116" fmla="*/ 2147483647 w 137"/>
                <a:gd name="T117" fmla="*/ 2147483647 h 149"/>
                <a:gd name="T118" fmla="*/ 2147483647 w 137"/>
                <a:gd name="T119" fmla="*/ 2147483647 h 149"/>
                <a:gd name="T120" fmla="*/ 0 w 137"/>
                <a:gd name="T121" fmla="*/ 2147483647 h 149"/>
                <a:gd name="T122" fmla="*/ 2147483647 w 137"/>
                <a:gd name="T123" fmla="*/ 2147483647 h 14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37"/>
                <a:gd name="T187" fmla="*/ 0 h 149"/>
                <a:gd name="T188" fmla="*/ 137 w 137"/>
                <a:gd name="T189" fmla="*/ 149 h 14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 0.034 0.011 0.065 0.028 0.085 C 0.028 0.086 0.055 0.113 0.055 0.112 C 0.07 0.127 0.079 0.148 0.079 0.17 C 0.079 0.214 0.044 0.249 0 0.25 C -0.044 0.249 -0.079 0.214 -0.079 0.17 C -0.079 0.148 -0.07 0.127 -0.055 0.112 C -0.055 0.113 -0.028 0.086 -0.028 0.085 C -0.011 0.065 -0.001 0.034 0 0 Z" pathEditMode="relative" ptsTypes="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31058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而墨  原创作品</a:t>
            </a:r>
          </a:p>
          <a:p>
            <a:r>
              <a:rPr lang="zh-CN" altLang="en-US" dirty="0">
                <a:hlinkClick r:id="rId2"/>
              </a:rPr>
              <a:t>http://www.yanj.cn/store-10367.html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>
                <a:hlinkClick r:id="rId3"/>
              </a:rPr>
              <a:t>www.51pptmoban.com</a:t>
            </a:r>
            <a:r>
              <a:rPr lang="en-US" altLang="zh-CN" dirty="0"/>
              <a:t>  </a:t>
            </a:r>
            <a:r>
              <a:rPr lang="zh-CN" altLang="en-US" dirty="0"/>
              <a:t>授权发布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713"/>
            <a:ext cx="12315825" cy="692427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440" y="4610911"/>
            <a:ext cx="10928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三组携对象网祝大家新年快乐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9236" y="5626574"/>
            <a:ext cx="7080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192.168.13.233</a:t>
            </a:r>
            <a:endParaRPr lang="zh-CN" altLang="en-US" sz="6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深色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92B6B"/>
    </a:accent1>
    <a:accent2>
      <a:srgbClr val="256090"/>
    </a:accent2>
    <a:accent3>
      <a:srgbClr val="CCE0CD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华文细黑">
    <a:majorFont>
      <a:latin typeface="华文细黑"/>
      <a:ea typeface="华文细黑"/>
      <a:cs typeface=""/>
    </a:majorFont>
    <a:minorFont>
      <a:latin typeface="华文细黑"/>
      <a:ea typeface="华文细黑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宽屏</PresentationFormat>
  <Paragraphs>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Adobe Arabic</vt:lpstr>
      <vt:lpstr>华文细黑</vt:lpstr>
      <vt:lpstr>微软雅黑</vt:lpstr>
      <vt:lpstr>幼圆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而墨</dc:creator>
  <cp:keywords>www.51pptmoban.com</cp:keywords>
  <cp:lastModifiedBy>贾拉拉</cp:lastModifiedBy>
  <cp:revision>54</cp:revision>
  <dcterms:created xsi:type="dcterms:W3CDTF">2017-10-24T22:24:00Z</dcterms:created>
  <dcterms:modified xsi:type="dcterms:W3CDTF">2019-09-18T00:47:35Z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