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759"/>
    <a:srgbClr val="F3C581"/>
    <a:srgbClr val="7A4514"/>
    <a:srgbClr val="CB7323"/>
    <a:srgbClr val="F6C0F1"/>
    <a:srgbClr val="800E34"/>
    <a:srgbClr val="418569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>
        <p:scale>
          <a:sx n="75" d="100"/>
          <a:sy n="75" d="100"/>
        </p:scale>
        <p:origin x="32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1587DB-47E2-7C99-1C6B-8EE593FDB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353F6F-EB32-CBDE-C802-AB7245766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DFFC65-47F3-99AF-BAD3-A3DDBBB8D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6DF-9366-4717-9C4F-7011443901FF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0B8985-3FA3-EDE7-DF82-F37FCB15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C44D21-DC25-0FB6-86BF-233B7A58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57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6E0B5-6075-B856-80BC-19037921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8D11A7-A9CB-3FB7-85A7-70CA48C0A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25B4D9-D573-832C-A1F9-9A2BAD22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6DF-9366-4717-9C4F-7011443901FF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D39E97-F245-733D-8A0B-2DB67D31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B3FEE2-62EF-18ED-10EF-EF6A74A3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18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10AE12-4ED6-0E78-0828-0C75AE6DA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ABF328-AC66-D63F-B096-84EA1A09D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8CC976F-2FA6-0F44-7E08-834D3521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6DF-9366-4717-9C4F-7011443901FF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327335-5523-F3FE-8931-21A3B05E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ABFB3B-A672-0DF8-D6EB-65A741EB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34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09E88-E68A-4E60-009C-18E14B7C3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E693ED-E59C-3C34-4210-A27F33D45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E96336-6359-2111-56AF-074ADF84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6DF-9366-4717-9C4F-7011443901FF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31338-8C4C-8BDE-657B-90ECDD45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AE70BA-C07E-AC59-060C-5AEE1B84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8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45EACA-14B7-B860-8F55-FA752583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A4419E3-9E14-6525-B654-FFCE7243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E36C42-CB2B-0FCF-E01C-D9F94850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6DF-9366-4717-9C4F-7011443901FF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6AE00-17D9-B1A7-B885-033C4D36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C9B25E-395B-A72F-C217-271E0563C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028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92EFB-DB13-0A30-FE09-CB753A6F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E1DC88-E347-CE55-41C6-A1DA3BBF1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0C5644-C008-E8E6-A7C9-2A063F4F4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B8147B-7F75-37ED-7AFC-2EB49F3C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6DF-9366-4717-9C4F-7011443901FF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95CD6E-82EC-BFF6-5727-E92B4914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0EA5DC-6387-D031-3D0A-2E125D82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38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828100-1AEE-A563-F8EB-727624DE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EFFA7A-7274-A632-9318-8EFC806A7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39496B-5125-0CA7-79E1-F976C63CC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0D6A7F8-9C6F-C753-D0E2-E039D18C6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0EE500-4452-E59B-8100-A954D2560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D29335-50DD-797A-0F4D-616C42CB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6DF-9366-4717-9C4F-7011443901FF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391767D-9BCA-0B53-BDE1-87BCF341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459CA0-4BFC-394B-E0FF-C9B443B7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43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CEB08-BD56-17EE-47C5-26A6E223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1B7565-3151-D55F-7BBF-9146354A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6DF-9366-4717-9C4F-7011443901FF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C4C28A-6969-591D-EAD9-E64F7615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8125C5E-33AB-FCDA-299A-96E4DA31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346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66206D-C8E7-58FB-42BE-73023E63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6DF-9366-4717-9C4F-7011443901FF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F8D3E0F-28FE-CC91-4439-2CA5CC05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854DE24-CD0A-85C6-D922-78C84CB2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60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BAD97-91CF-72F2-1813-EED79722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92951-7F77-F4F5-4CD7-9F250364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D591E5-9652-B834-34D4-C3411248C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4F69030-47B9-FFE7-91B0-E11D4804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6DF-9366-4717-9C4F-7011443901FF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324A36-0DA2-2CB5-BC07-E567DA0FC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0D6FC5-35FD-5E83-FFEA-E80286AEC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623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04FCD-5852-745C-D0B8-B313ED98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4B977DE-FE0A-6B2E-B3D0-B5B07806E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D2399B3-9385-FFBF-964E-F268182EE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7DF4E6-BBC1-E212-ADCF-C0A1E8E1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FD6DF-9366-4717-9C4F-7011443901FF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19C2D86-AEA8-CEC7-EB5C-BA5E3C48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C9AF45-C80A-DE86-7AB4-95888158F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75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783B62F-8662-4E47-E005-554FB788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61A1D0-59C8-0D3E-2356-C93CC741C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7742F5-7BA0-9158-F4E9-A5EBF11F7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FD6DF-9366-4717-9C4F-7011443901FF}" type="datetimeFigureOut">
              <a:rPr lang="zh-TW" altLang="en-US" smtClean="0"/>
              <a:t>2023/6/30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542E66-65CB-47C1-C341-F280C9651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4CD9DD-05EE-BE45-3DDD-58A7F4208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B9CCC-7267-4F86-A0B6-B06E4D2CB7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05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9F40E93-DB61-983B-1D6C-BA9717F6D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1373429"/>
            <a:ext cx="12191999" cy="411114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2FA9FE-CE25-108E-D6D3-F7B3F46CB9E7}"/>
              </a:ext>
            </a:extLst>
          </p:cNvPr>
          <p:cNvGrpSpPr/>
          <p:nvPr/>
        </p:nvGrpSpPr>
        <p:grpSpPr>
          <a:xfrm>
            <a:off x="3428316" y="2255470"/>
            <a:ext cx="3277967" cy="2868692"/>
            <a:chOff x="1395635" y="1989747"/>
            <a:chExt cx="3857327" cy="3375715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529DC124-A514-3C51-59B8-EFC6DC248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7670" y="1989747"/>
              <a:ext cx="2933255" cy="2345857"/>
            </a:xfrm>
            <a:prstGeom prst="rect">
              <a:avLst/>
            </a:prstGeom>
            <a:effectLst>
              <a:glow rad="215900">
                <a:schemeClr val="bg1"/>
              </a:glow>
            </a:effectLst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64E409A-93A3-F1F7-4FEB-3539AF37BA82}"/>
                </a:ext>
              </a:extLst>
            </p:cNvPr>
            <p:cNvSpPr txBox="1"/>
            <p:nvPr/>
          </p:nvSpPr>
          <p:spPr>
            <a:xfrm>
              <a:off x="1395635" y="4657576"/>
              <a:ext cx="38573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0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近期通報查詢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ED554A1-FB34-118F-6B57-4117114027D7}"/>
              </a:ext>
            </a:extLst>
          </p:cNvPr>
          <p:cNvGrpSpPr/>
          <p:nvPr/>
        </p:nvGrpSpPr>
        <p:grpSpPr>
          <a:xfrm>
            <a:off x="7653080" y="2159615"/>
            <a:ext cx="3277967" cy="2964546"/>
            <a:chOff x="4608526" y="2083415"/>
            <a:chExt cx="3277967" cy="296454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D752B69-4C89-63CA-CF0E-2C404E8F5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4896" y="2083415"/>
              <a:ext cx="2185227" cy="2185227"/>
            </a:xfrm>
            <a:prstGeom prst="rect">
              <a:avLst/>
            </a:prstGeom>
            <a:effectLst>
              <a:glow rad="114300">
                <a:schemeClr val="bg1"/>
              </a:glow>
            </a:effectLst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3E33EB0-238A-A632-BB1C-35DE3EB6268E}"/>
                </a:ext>
              </a:extLst>
            </p:cNvPr>
            <p:cNvSpPr txBox="1"/>
            <p:nvPr/>
          </p:nvSpPr>
          <p:spPr>
            <a:xfrm>
              <a:off x="4608526" y="4446398"/>
              <a:ext cx="3277967" cy="601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0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日常巡檢時數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441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一張含有 行, 綠色, 圖表, 螢幕擷取畫面 的圖片&#10;&#10;自動產生的描述">
            <a:extLst>
              <a:ext uri="{FF2B5EF4-FFF2-40B4-BE49-F238E27FC236}">
                <a16:creationId xmlns:a16="http://schemas.microsoft.com/office/drawing/2014/main" id="{BDF78EEE-BF2E-EC75-1F65-831C85742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5084"/>
            <a:ext cx="12192000" cy="4111142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2AF012F-5BFE-E55E-6D3B-217BCDD846C4}"/>
              </a:ext>
            </a:extLst>
          </p:cNvPr>
          <p:cNvSpPr/>
          <p:nvPr/>
        </p:nvSpPr>
        <p:spPr>
          <a:xfrm>
            <a:off x="0" y="1515084"/>
            <a:ext cx="12192000" cy="4111142"/>
          </a:xfrm>
          <a:prstGeom prst="rect">
            <a:avLst/>
          </a:prstGeom>
          <a:solidFill>
            <a:srgbClr val="F3C5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B0CC54CA-D4E0-B710-663C-7D168B0267AE}"/>
              </a:ext>
            </a:extLst>
          </p:cNvPr>
          <p:cNvSpPr>
            <a:spLocks noChangeAspect="1"/>
          </p:cNvSpPr>
          <p:nvPr/>
        </p:nvSpPr>
        <p:spPr>
          <a:xfrm>
            <a:off x="27054" y="1590655"/>
            <a:ext cx="3960000" cy="3960000"/>
          </a:xfrm>
          <a:prstGeom prst="roundRect">
            <a:avLst>
              <a:gd name="adj" fmla="val 8179"/>
            </a:avLst>
          </a:prstGeom>
          <a:solidFill>
            <a:srgbClr val="7A451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2F5597"/>
              </a:solidFill>
            </a:endParaRPr>
          </a:p>
        </p:txBody>
      </p:sp>
      <p:pic>
        <p:nvPicPr>
          <p:cNvPr id="6" name="圖形 5">
            <a:extLst>
              <a:ext uri="{FF2B5EF4-FFF2-40B4-BE49-F238E27FC236}">
                <a16:creationId xmlns:a16="http://schemas.microsoft.com/office/drawing/2014/main" id="{3F027850-747F-1092-A9D0-1EECDAA60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101" y="2258225"/>
            <a:ext cx="2164977" cy="2164977"/>
          </a:xfrm>
          <a:prstGeom prst="rect">
            <a:avLst/>
          </a:prstGeom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DC7F1B5-01D6-A494-8903-A04651EBDD0E}"/>
              </a:ext>
            </a:extLst>
          </p:cNvPr>
          <p:cNvSpPr>
            <a:spLocks noChangeAspect="1"/>
          </p:cNvSpPr>
          <p:nvPr/>
        </p:nvSpPr>
        <p:spPr>
          <a:xfrm>
            <a:off x="4110928" y="1590655"/>
            <a:ext cx="3960000" cy="3960000"/>
          </a:xfrm>
          <a:prstGeom prst="roundRect">
            <a:avLst>
              <a:gd name="adj" fmla="val 8179"/>
            </a:avLst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8F37924-2EC1-C582-29FF-EDE843F7AE2B}"/>
              </a:ext>
            </a:extLst>
          </p:cNvPr>
          <p:cNvSpPr>
            <a:spLocks noChangeAspect="1"/>
          </p:cNvSpPr>
          <p:nvPr/>
        </p:nvSpPr>
        <p:spPr>
          <a:xfrm>
            <a:off x="8204946" y="1581228"/>
            <a:ext cx="3960000" cy="3960000"/>
          </a:xfrm>
          <a:prstGeom prst="roundRect">
            <a:avLst>
              <a:gd name="adj" fmla="val 8179"/>
            </a:avLst>
          </a:prstGeom>
          <a:solidFill>
            <a:srgbClr val="CB7323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6F4C18F0-023E-F579-BB1F-95534813E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68839" y="2258225"/>
            <a:ext cx="2232212" cy="2232212"/>
          </a:xfrm>
          <a:prstGeom prst="rect">
            <a:avLst/>
          </a:prstGeom>
        </p:spPr>
      </p:pic>
      <p:pic>
        <p:nvPicPr>
          <p:cNvPr id="4" name="圖形 3">
            <a:extLst>
              <a:ext uri="{FF2B5EF4-FFF2-40B4-BE49-F238E27FC236}">
                <a16:creationId xmlns:a16="http://schemas.microsoft.com/office/drawing/2014/main" id="{DD78FA61-5221-EC8E-246B-9AA0FD4B77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5101" y="2258225"/>
            <a:ext cx="2164977" cy="216497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DE5DB1-6B64-D373-7EB5-C5D4BFBCBF92}"/>
              </a:ext>
            </a:extLst>
          </p:cNvPr>
          <p:cNvSpPr txBox="1"/>
          <p:nvPr/>
        </p:nvSpPr>
        <p:spPr>
          <a:xfrm>
            <a:off x="8683357" y="4632974"/>
            <a:ext cx="3003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TW" altLang="en-US" sz="3600" b="1" dirty="0">
                <a:ln w="3175">
                  <a:noFill/>
                </a:ln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日常巡檢時數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AF2E575-7779-F1A8-608D-3B2DCC9F8A66}"/>
              </a:ext>
            </a:extLst>
          </p:cNvPr>
          <p:cNvSpPr txBox="1"/>
          <p:nvPr/>
        </p:nvSpPr>
        <p:spPr>
          <a:xfrm>
            <a:off x="4589339" y="4632974"/>
            <a:ext cx="3003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TW" altLang="en-US" sz="3600" b="1" dirty="0">
                <a:ln w="3175">
                  <a:noFill/>
                </a:ln>
                <a:solidFill>
                  <a:srgbClr val="7A4514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近期通報查詢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9874841-518C-A061-2AD7-DF65EC0C732E}"/>
              </a:ext>
            </a:extLst>
          </p:cNvPr>
          <p:cNvSpPr txBox="1"/>
          <p:nvPr/>
        </p:nvSpPr>
        <p:spPr>
          <a:xfrm>
            <a:off x="505465" y="4632974"/>
            <a:ext cx="3003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TW" altLang="en-US" sz="3600" b="1" dirty="0">
                <a:ln w="3175">
                  <a:noFill/>
                </a:ln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年度通報查詢</a:t>
            </a:r>
          </a:p>
        </p:txBody>
      </p:sp>
    </p:spTree>
    <p:extLst>
      <p:ext uri="{BB962C8B-B14F-4D97-AF65-F5344CB8AC3E}">
        <p14:creationId xmlns:p14="http://schemas.microsoft.com/office/powerpoint/2010/main" val="3691713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一張含有 行, 綠色, 圖表, 螢幕擷取畫面 的圖片&#10;&#10;自動產生的描述">
            <a:extLst>
              <a:ext uri="{FF2B5EF4-FFF2-40B4-BE49-F238E27FC236}">
                <a16:creationId xmlns:a16="http://schemas.microsoft.com/office/drawing/2014/main" id="{BDF78EEE-BF2E-EC75-1F65-831C85742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5084"/>
            <a:ext cx="12192000" cy="4111142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2AF012F-5BFE-E55E-6D3B-217BCDD846C4}"/>
              </a:ext>
            </a:extLst>
          </p:cNvPr>
          <p:cNvSpPr/>
          <p:nvPr/>
        </p:nvSpPr>
        <p:spPr>
          <a:xfrm>
            <a:off x="0" y="1515084"/>
            <a:ext cx="12192000" cy="4111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B0CC54CA-D4E0-B710-663C-7D168B0267AE}"/>
              </a:ext>
            </a:extLst>
          </p:cNvPr>
          <p:cNvSpPr>
            <a:spLocks noChangeAspect="1"/>
          </p:cNvSpPr>
          <p:nvPr/>
        </p:nvSpPr>
        <p:spPr>
          <a:xfrm>
            <a:off x="27054" y="1590655"/>
            <a:ext cx="3960000" cy="3960000"/>
          </a:xfrm>
          <a:prstGeom prst="roundRect">
            <a:avLst>
              <a:gd name="adj" fmla="val 81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2F5597"/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9DC7F1B5-01D6-A494-8903-A04651EBDD0E}"/>
              </a:ext>
            </a:extLst>
          </p:cNvPr>
          <p:cNvSpPr>
            <a:spLocks noChangeAspect="1"/>
          </p:cNvSpPr>
          <p:nvPr/>
        </p:nvSpPr>
        <p:spPr>
          <a:xfrm>
            <a:off x="4110928" y="1590655"/>
            <a:ext cx="3960000" cy="3960000"/>
          </a:xfrm>
          <a:prstGeom prst="roundRect">
            <a:avLst>
              <a:gd name="adj" fmla="val 8179"/>
            </a:avLst>
          </a:prstGeom>
          <a:solidFill>
            <a:srgbClr val="7A4514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8F37924-2EC1-C582-29FF-EDE843F7AE2B}"/>
              </a:ext>
            </a:extLst>
          </p:cNvPr>
          <p:cNvSpPr>
            <a:spLocks noChangeAspect="1"/>
          </p:cNvSpPr>
          <p:nvPr/>
        </p:nvSpPr>
        <p:spPr>
          <a:xfrm>
            <a:off x="8204946" y="1581228"/>
            <a:ext cx="3960000" cy="3960000"/>
          </a:xfrm>
          <a:prstGeom prst="roundRect">
            <a:avLst>
              <a:gd name="adj" fmla="val 81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DD78FA61-5221-EC8E-246B-9AA0FD4B7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5101" y="2258225"/>
            <a:ext cx="2164977" cy="216497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DE5DB1-6B64-D373-7EB5-C5D4BFBCBF92}"/>
              </a:ext>
            </a:extLst>
          </p:cNvPr>
          <p:cNvSpPr txBox="1"/>
          <p:nvPr/>
        </p:nvSpPr>
        <p:spPr>
          <a:xfrm>
            <a:off x="8683357" y="4632974"/>
            <a:ext cx="3003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TW" altLang="en-US" sz="3600" b="1" dirty="0">
                <a:ln w="3175">
                  <a:noFill/>
                </a:ln>
                <a:solidFill>
                  <a:schemeClr val="accent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日常巡檢時數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AF2E575-7779-F1A8-608D-3B2DCC9F8A66}"/>
              </a:ext>
            </a:extLst>
          </p:cNvPr>
          <p:cNvSpPr txBox="1"/>
          <p:nvPr/>
        </p:nvSpPr>
        <p:spPr>
          <a:xfrm>
            <a:off x="4589339" y="4632974"/>
            <a:ext cx="3003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TW" altLang="en-US" sz="3600" b="1" dirty="0">
                <a:ln w="3175">
                  <a:noFill/>
                </a:ln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近期通報查詢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9874841-518C-A061-2AD7-DF65EC0C732E}"/>
              </a:ext>
            </a:extLst>
          </p:cNvPr>
          <p:cNvSpPr txBox="1"/>
          <p:nvPr/>
        </p:nvSpPr>
        <p:spPr>
          <a:xfrm>
            <a:off x="505465" y="4632974"/>
            <a:ext cx="3003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TW" altLang="en-US" sz="3600" b="1" dirty="0">
                <a:ln w="3175">
                  <a:noFill/>
                </a:ln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年度通報查詢</a:t>
            </a:r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662872C2-33ED-8A72-B3A2-A349D631D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69767" y="1775026"/>
            <a:ext cx="3042319" cy="3042319"/>
          </a:xfrm>
          <a:prstGeom prst="rect">
            <a:avLst/>
          </a:prstGeom>
        </p:spPr>
      </p:pic>
      <p:pic>
        <p:nvPicPr>
          <p:cNvPr id="11" name="圖形 10">
            <a:extLst>
              <a:ext uri="{FF2B5EF4-FFF2-40B4-BE49-F238E27FC236}">
                <a16:creationId xmlns:a16="http://schemas.microsoft.com/office/drawing/2014/main" id="{1B787AD5-F081-7285-8184-98E556762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94372" y="1775026"/>
            <a:ext cx="2781149" cy="2781149"/>
          </a:xfrm>
          <a:prstGeom prst="rect">
            <a:avLst/>
          </a:prstGeom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233D1125-414C-63D2-EDFE-F34CC1A81DDF}"/>
              </a:ext>
            </a:extLst>
          </p:cNvPr>
          <p:cNvGrpSpPr/>
          <p:nvPr/>
        </p:nvGrpSpPr>
        <p:grpSpPr>
          <a:xfrm>
            <a:off x="616479" y="1775026"/>
            <a:ext cx="2781147" cy="2781147"/>
            <a:chOff x="616479" y="1851827"/>
            <a:chExt cx="2781147" cy="2781147"/>
          </a:xfrm>
        </p:grpSpPr>
        <p:pic>
          <p:nvPicPr>
            <p:cNvPr id="17" name="圖形 16">
              <a:extLst>
                <a:ext uri="{FF2B5EF4-FFF2-40B4-BE49-F238E27FC236}">
                  <a16:creationId xmlns:a16="http://schemas.microsoft.com/office/drawing/2014/main" id="{C137F8F4-2726-4AD9-75CA-EA5B72D70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6479" y="1851827"/>
              <a:ext cx="2781147" cy="2781147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F34A69E-6C07-A78B-23E5-1EDA1B0A2519}"/>
                </a:ext>
              </a:extLst>
            </p:cNvPr>
            <p:cNvSpPr txBox="1"/>
            <p:nvPr/>
          </p:nvSpPr>
          <p:spPr>
            <a:xfrm>
              <a:off x="852105" y="2352127"/>
              <a:ext cx="14745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TW" sz="3600" b="1" dirty="0">
                  <a:ln w="3175"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YEAR</a:t>
              </a:r>
              <a:endParaRPr lang="zh-TW" altLang="en-US" sz="3600" b="1" dirty="0">
                <a:ln w="3175">
                  <a:noFill/>
                </a:ln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70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 descr="一張含有 行, 綠色, 圖表, 螢幕擷取畫面 的圖片&#10;&#10;自動產生的描述">
            <a:extLst>
              <a:ext uri="{FF2B5EF4-FFF2-40B4-BE49-F238E27FC236}">
                <a16:creationId xmlns:a16="http://schemas.microsoft.com/office/drawing/2014/main" id="{BDF78EEE-BF2E-EC75-1F65-831C85742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5084"/>
            <a:ext cx="12192000" cy="4111142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22AF012F-5BFE-E55E-6D3B-217BCDD846C4}"/>
              </a:ext>
            </a:extLst>
          </p:cNvPr>
          <p:cNvSpPr/>
          <p:nvPr/>
        </p:nvSpPr>
        <p:spPr>
          <a:xfrm>
            <a:off x="0" y="1515084"/>
            <a:ext cx="12192000" cy="4111142"/>
          </a:xfrm>
          <a:prstGeom prst="rect">
            <a:avLst/>
          </a:prstGeom>
          <a:solidFill>
            <a:srgbClr val="F197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DD78FA61-5221-EC8E-246B-9AA0FD4B77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5101" y="2258225"/>
            <a:ext cx="2164977" cy="216497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DE5DB1-6B64-D373-7EB5-C5D4BFBCBF92}"/>
              </a:ext>
            </a:extLst>
          </p:cNvPr>
          <p:cNvSpPr txBox="1"/>
          <p:nvPr/>
        </p:nvSpPr>
        <p:spPr>
          <a:xfrm>
            <a:off x="8683357" y="4632974"/>
            <a:ext cx="3003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TW" altLang="en-US" sz="3600" b="1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日常巡檢時數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CAF2E575-7779-F1A8-608D-3B2DCC9F8A66}"/>
              </a:ext>
            </a:extLst>
          </p:cNvPr>
          <p:cNvSpPr txBox="1"/>
          <p:nvPr/>
        </p:nvSpPr>
        <p:spPr>
          <a:xfrm>
            <a:off x="4589339" y="4632974"/>
            <a:ext cx="3003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TW" altLang="en-US" sz="3600" b="1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近期通報查詢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9874841-518C-A061-2AD7-DF65EC0C732E}"/>
              </a:ext>
            </a:extLst>
          </p:cNvPr>
          <p:cNvSpPr txBox="1"/>
          <p:nvPr/>
        </p:nvSpPr>
        <p:spPr>
          <a:xfrm>
            <a:off x="505465" y="4632974"/>
            <a:ext cx="3003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TW" altLang="en-US" sz="3600" b="1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年度通報查詢</a:t>
            </a:r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662872C2-33ED-8A72-B3A2-A349D631D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69767" y="1775026"/>
            <a:ext cx="3042319" cy="3042319"/>
          </a:xfrm>
          <a:prstGeom prst="rect">
            <a:avLst/>
          </a:prstGeom>
        </p:spPr>
      </p:pic>
      <p:pic>
        <p:nvPicPr>
          <p:cNvPr id="11" name="圖形 10">
            <a:extLst>
              <a:ext uri="{FF2B5EF4-FFF2-40B4-BE49-F238E27FC236}">
                <a16:creationId xmlns:a16="http://schemas.microsoft.com/office/drawing/2014/main" id="{1B787AD5-F081-7285-8184-98E5567627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94372" y="1775026"/>
            <a:ext cx="2781149" cy="2781149"/>
          </a:xfrm>
          <a:prstGeom prst="rect">
            <a:avLst/>
          </a:prstGeom>
        </p:spPr>
      </p:pic>
      <p:grpSp>
        <p:nvGrpSpPr>
          <p:cNvPr id="24" name="群組 23">
            <a:extLst>
              <a:ext uri="{FF2B5EF4-FFF2-40B4-BE49-F238E27FC236}">
                <a16:creationId xmlns:a16="http://schemas.microsoft.com/office/drawing/2014/main" id="{233D1125-414C-63D2-EDFE-F34CC1A81DDF}"/>
              </a:ext>
            </a:extLst>
          </p:cNvPr>
          <p:cNvGrpSpPr/>
          <p:nvPr/>
        </p:nvGrpSpPr>
        <p:grpSpPr>
          <a:xfrm>
            <a:off x="616479" y="1775026"/>
            <a:ext cx="2781147" cy="2781147"/>
            <a:chOff x="616479" y="1851827"/>
            <a:chExt cx="2781147" cy="2781147"/>
          </a:xfrm>
        </p:grpSpPr>
        <p:pic>
          <p:nvPicPr>
            <p:cNvPr id="17" name="圖形 16">
              <a:extLst>
                <a:ext uri="{FF2B5EF4-FFF2-40B4-BE49-F238E27FC236}">
                  <a16:creationId xmlns:a16="http://schemas.microsoft.com/office/drawing/2014/main" id="{C137F8F4-2726-4AD9-75CA-EA5B72D70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6479" y="1851827"/>
              <a:ext cx="2781147" cy="2781147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F34A69E-6C07-A78B-23E5-1EDA1B0A2519}"/>
                </a:ext>
              </a:extLst>
            </p:cNvPr>
            <p:cNvSpPr txBox="1"/>
            <p:nvPr/>
          </p:nvSpPr>
          <p:spPr>
            <a:xfrm>
              <a:off x="852105" y="2352127"/>
              <a:ext cx="14745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TW" sz="3600" b="1" dirty="0">
                  <a:ln w="3175">
                    <a:noFill/>
                  </a:ln>
                  <a:solidFill>
                    <a:schemeClr val="accent6">
                      <a:lumMod val="50000"/>
                    </a:schemeClr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YEAR</a:t>
              </a:r>
              <a:endParaRPr lang="zh-TW" altLang="en-US" sz="3600" b="1" dirty="0">
                <a:ln w="3175">
                  <a:noFill/>
                </a:ln>
                <a:solidFill>
                  <a:schemeClr val="accent6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0D2D659B-A9E1-8204-7EF2-AA39020B99EC}"/>
              </a:ext>
            </a:extLst>
          </p:cNvPr>
          <p:cNvSpPr>
            <a:spLocks noChangeAspect="1"/>
          </p:cNvSpPr>
          <p:nvPr/>
        </p:nvSpPr>
        <p:spPr>
          <a:xfrm>
            <a:off x="27054" y="1590655"/>
            <a:ext cx="3960000" cy="3960000"/>
          </a:xfrm>
          <a:prstGeom prst="roundRect">
            <a:avLst>
              <a:gd name="adj" fmla="val 8179"/>
            </a:avLst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2F55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89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43</Words>
  <Application>Microsoft Office PowerPoint</Application>
  <PresentationFormat>寬螢幕</PresentationFormat>
  <Paragraphs>13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Microsoft YaHei UI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興創知能_鍾佳良</dc:creator>
  <cp:lastModifiedBy>興創知能_劉品吟</cp:lastModifiedBy>
  <cp:revision>5</cp:revision>
  <dcterms:created xsi:type="dcterms:W3CDTF">2023-02-16T01:53:45Z</dcterms:created>
  <dcterms:modified xsi:type="dcterms:W3CDTF">2023-06-30T07:30:37Z</dcterms:modified>
</cp:coreProperties>
</file>