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>
        <p:scale>
          <a:sx n="50" d="100"/>
          <a:sy n="50" d="100"/>
        </p:scale>
        <p:origin x="218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87DB-47E2-7C99-1C6B-8EE593FDB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353F6F-EB32-CBDE-C802-AB724576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DFFC65-47F3-99AF-BAD3-A3DDBBB8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B8985-3FA3-EDE7-DF82-F37FCB15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C44D21-DC25-0FB6-86BF-233B7A58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5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6E0B5-6075-B856-80BC-19037921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8D11A7-A9CB-3FB7-85A7-70CA48C0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5B4D9-D573-832C-A1F9-9A2BAD22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39E97-F245-733D-8A0B-2DB67D31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3FEE2-62EF-18ED-10EF-EF6A74A3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8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10AE12-4ED6-0E78-0828-0C75AE6DA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ABF328-AC66-D63F-B096-84EA1A09D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C976F-2FA6-0F44-7E08-834D3521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327335-5523-F3FE-8931-21A3B05E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BFB3B-A672-0DF8-D6EB-65A741EB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34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09E88-E68A-4E60-009C-18E14B7C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693ED-E59C-3C34-4210-A27F33D4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E96336-6359-2111-56AF-074ADF84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31338-8C4C-8BDE-657B-90ECDD45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AE70BA-C07E-AC59-060C-5AEE1B8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5EACA-14B7-B860-8F55-FA752583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4419E3-9E14-6525-B654-FFCE7243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36C42-CB2B-0FCF-E01C-D9F94850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6AE00-17D9-B1A7-B885-033C4D36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9B25E-395B-A72F-C217-271E0563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92EFB-DB13-0A30-FE09-CB753A6F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DC88-E347-CE55-41C6-A1DA3BBF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0C5644-C008-E8E6-A7C9-2A063F4F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B8147B-7F75-37ED-7AFC-2EB49F3C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95CD6E-82EC-BFF6-5727-E92B4914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0EA5DC-6387-D031-3D0A-2E125D82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38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28100-1AEE-A563-F8EB-727624DE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FFA7A-7274-A632-9318-8EFC806A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39496B-5125-0CA7-79E1-F976C63C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D6A7F8-9C6F-C753-D0E2-E039D18C6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0EE500-4452-E59B-8100-A954D256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D29335-50DD-797A-0F4D-616C42C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91767D-9BCA-0B53-BDE1-87BCF34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459CA0-4BFC-394B-E0FF-C9B443B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CEB08-BD56-17EE-47C5-26A6E223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1B7565-3151-D55F-7BBF-9146354A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C4C28A-6969-591D-EAD9-E64F761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125C5E-33AB-FCDA-299A-96E4DA31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3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66206D-C8E7-58FB-42BE-73023E63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8D3E0F-28FE-CC91-4439-2CA5CC05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54DE24-CD0A-85C6-D922-78C84CB2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BAD97-91CF-72F2-1813-EED79722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92951-7F77-F4F5-4CD7-9F250364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D591E5-9652-B834-34D4-C3411248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F69030-47B9-FFE7-91B0-E11D4804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324A36-0DA2-2CB5-BC07-E567DA0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0D6FC5-35FD-5E83-FFEA-E80286AE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04FCD-5852-745C-D0B8-B313ED9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B977DE-FE0A-6B2E-B3D0-B5B07806E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2399B3-9385-FFBF-964E-F268182E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DF4E6-BBC1-E212-ADCF-C0A1E8E1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9C2D86-AEA8-CEC7-EB5C-BA5E3C48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C9AF45-C80A-DE86-7AB4-95888158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5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83B62F-8662-4E47-E005-554FB788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61A1D0-59C8-0D3E-2356-C93CC741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742F5-7BA0-9158-F4E9-A5EBF11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D6DF-9366-4717-9C4F-7011443901FF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542E66-65CB-47C1-C341-F280C9651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CD9DD-05EE-BE45-3DDD-58A7F420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0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山, 室外, 天空, 大自然 的圖片&#10;&#10;自動產生的描述">
            <a:extLst>
              <a:ext uri="{FF2B5EF4-FFF2-40B4-BE49-F238E27FC236}">
                <a16:creationId xmlns:a16="http://schemas.microsoft.com/office/drawing/2014/main" id="{99F40E93-DB61-983B-1D6C-BA9717F6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3429"/>
            <a:ext cx="12192000" cy="4111142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2FA9FE-CE25-108E-D6D3-F7B3F46CB9E7}"/>
              </a:ext>
            </a:extLst>
          </p:cNvPr>
          <p:cNvGrpSpPr/>
          <p:nvPr/>
        </p:nvGrpSpPr>
        <p:grpSpPr>
          <a:xfrm>
            <a:off x="303019" y="2179270"/>
            <a:ext cx="3277967" cy="2868692"/>
            <a:chOff x="1395635" y="1989747"/>
            <a:chExt cx="3857327" cy="337571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29DC124-A514-3C51-59B8-EFC6DC24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670" y="1989747"/>
              <a:ext cx="2933255" cy="2345857"/>
            </a:xfrm>
            <a:prstGeom prst="rect">
              <a:avLst/>
            </a:prstGeom>
            <a:effectLst>
              <a:glow rad="215900">
                <a:schemeClr val="bg1"/>
              </a:glow>
            </a:effectLst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4E409A-93A3-F1F7-4FEB-3539AF37BA82}"/>
                </a:ext>
              </a:extLst>
            </p:cNvPr>
            <p:cNvSpPr txBox="1"/>
            <p:nvPr/>
          </p:nvSpPr>
          <p:spPr>
            <a:xfrm>
              <a:off x="1395635" y="4657576"/>
              <a:ext cx="38573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近期通報查詢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D554A1-FB34-118F-6B57-4117114027D7}"/>
              </a:ext>
            </a:extLst>
          </p:cNvPr>
          <p:cNvGrpSpPr/>
          <p:nvPr/>
        </p:nvGrpSpPr>
        <p:grpSpPr>
          <a:xfrm>
            <a:off x="4522170" y="2083415"/>
            <a:ext cx="3277967" cy="2964546"/>
            <a:chOff x="4608526" y="2083415"/>
            <a:chExt cx="3277967" cy="296454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D752B69-4C89-63CA-CF0E-2C404E8F5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896" y="2083415"/>
              <a:ext cx="2185227" cy="2185227"/>
            </a:xfrm>
            <a:prstGeom prst="rect">
              <a:avLst/>
            </a:prstGeom>
            <a:effectLst>
              <a:glow rad="114300">
                <a:schemeClr val="bg1"/>
              </a:glow>
            </a:effec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3E33EB0-238A-A632-BB1C-35DE3EB6268E}"/>
                </a:ext>
              </a:extLst>
            </p:cNvPr>
            <p:cNvSpPr txBox="1"/>
            <p:nvPr/>
          </p:nvSpPr>
          <p:spPr>
            <a:xfrm>
              <a:off x="4608526" y="4446398"/>
              <a:ext cx="3277967" cy="60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日常巡檢時數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07AFFD4-67A1-7285-8219-E61766D859C9}"/>
              </a:ext>
            </a:extLst>
          </p:cNvPr>
          <p:cNvGrpSpPr/>
          <p:nvPr/>
        </p:nvGrpSpPr>
        <p:grpSpPr>
          <a:xfrm>
            <a:off x="8741321" y="2129596"/>
            <a:ext cx="3277967" cy="3024688"/>
            <a:chOff x="8593539" y="2083414"/>
            <a:chExt cx="3277967" cy="3024688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C09B49-ACF5-1D62-E01A-BA508E0BBAD9}"/>
                </a:ext>
              </a:extLst>
            </p:cNvPr>
            <p:cNvSpPr txBox="1"/>
            <p:nvPr/>
          </p:nvSpPr>
          <p:spPr>
            <a:xfrm>
              <a:off x="8593539" y="4400216"/>
              <a:ext cx="32779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巡檢相關圖資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C36EF35-816F-82CD-09CC-D369CF4C4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6113" y="2083414"/>
              <a:ext cx="2089372" cy="2089372"/>
            </a:xfrm>
            <a:prstGeom prst="rect">
              <a:avLst/>
            </a:prstGeom>
            <a:effectLst>
              <a:glow rad="139700">
                <a:schemeClr val="bg1">
                  <a:alpha val="85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31441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興創知能_鍾佳良</dc:creator>
  <cp:lastModifiedBy>興創知能_鍾佳良</cp:lastModifiedBy>
  <cp:revision>3</cp:revision>
  <dcterms:created xsi:type="dcterms:W3CDTF">2023-02-16T01:53:45Z</dcterms:created>
  <dcterms:modified xsi:type="dcterms:W3CDTF">2023-05-22T03:01:50Z</dcterms:modified>
</cp:coreProperties>
</file>