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42" r:id="rId3"/>
    <p:sldId id="348" r:id="rId4"/>
    <p:sldId id="339" r:id="rId5"/>
    <p:sldId id="301" r:id="rId6"/>
    <p:sldId id="305" r:id="rId7"/>
    <p:sldId id="298" r:id="rId8"/>
    <p:sldId id="335" r:id="rId9"/>
    <p:sldId id="321" r:id="rId10"/>
    <p:sldId id="333" r:id="rId11"/>
    <p:sldId id="343" r:id="rId12"/>
    <p:sldId id="347" r:id="rId13"/>
    <p:sldId id="344" r:id="rId14"/>
    <p:sldId id="341" r:id="rId15"/>
    <p:sldId id="345" r:id="rId16"/>
    <p:sldId id="346" r:id="rId17"/>
    <p:sldId id="33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6" autoAdjust="0"/>
  </p:normalViewPr>
  <p:slideViewPr>
    <p:cSldViewPr>
      <p:cViewPr>
        <p:scale>
          <a:sx n="75" d="100"/>
          <a:sy n="75" d="100"/>
        </p:scale>
        <p:origin x="-141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6705A-8FB3-477F-9E1C-D0F37CF37F0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FE255B-F229-413E-B6FE-06251C14F2A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91D11-3F37-4680-ADC7-C883B242010A}" type="parTrans" cxnId="{D3905637-48B8-4D76-AD4C-FF1D5486A62E}">
      <dgm:prSet/>
      <dgm:spPr/>
      <dgm:t>
        <a:bodyPr/>
        <a:lstStyle/>
        <a:p>
          <a:endParaRPr lang="zh-CN" altLang="en-US"/>
        </a:p>
      </dgm:t>
    </dgm:pt>
    <dgm:pt modelId="{6D3BCAA7-4CD3-4D32-8539-6F2AC8DAA2DD}" type="sibTrans" cxnId="{D3905637-48B8-4D76-AD4C-FF1D5486A6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3E5B9B-107E-4F90-ABE7-FBEE3AD772F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556F12-111F-4309-8AB8-65E88D54F8FF}" type="parTrans" cxnId="{E5C933EC-0D8E-4ED9-A227-FBAFC7F387CB}">
      <dgm:prSet/>
      <dgm:spPr/>
      <dgm:t>
        <a:bodyPr/>
        <a:lstStyle/>
        <a:p>
          <a:endParaRPr lang="zh-CN" altLang="en-US"/>
        </a:p>
      </dgm:t>
    </dgm:pt>
    <dgm:pt modelId="{B933FE12-D706-4DC8-8B88-89D7616729E2}" type="sibTrans" cxnId="{E5C933EC-0D8E-4ED9-A227-FBAFC7F387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14BCDB-D580-426C-91F3-25D8568C772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ACB42C-767B-4989-8402-78B8CC7E8654}" type="parTrans" cxnId="{A3C8E416-5D4C-4DE4-909A-34F579DB6811}">
      <dgm:prSet/>
      <dgm:spPr/>
      <dgm:t>
        <a:bodyPr/>
        <a:lstStyle/>
        <a:p>
          <a:endParaRPr lang="zh-CN" altLang="en-US"/>
        </a:p>
      </dgm:t>
    </dgm:pt>
    <dgm:pt modelId="{77E933AF-45E5-4171-B2B1-1965C1309E74}" type="sibTrans" cxnId="{A3C8E416-5D4C-4DE4-909A-34F579DB68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9665E-C997-4514-9BA2-FE050C181E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18FEB1-1D72-422B-A947-0E4C78F0EDEA}" type="parTrans" cxnId="{4B7D26E5-F07D-4648-B882-068099C49636}">
      <dgm:prSet/>
      <dgm:spPr/>
      <dgm:t>
        <a:bodyPr/>
        <a:lstStyle/>
        <a:p>
          <a:endParaRPr lang="zh-CN" altLang="en-US"/>
        </a:p>
      </dgm:t>
    </dgm:pt>
    <dgm:pt modelId="{F6A564F7-33E7-4ADA-9A88-750798121AD0}" type="sibTrans" cxnId="{4B7D26E5-F07D-4648-B882-068099C496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C086A2-5BED-4A7D-9350-E06017DE1F7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如何进入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H5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326E65-6774-4250-B3B4-8E887188F513}" type="parTrans" cxnId="{9CBF7530-36A9-4516-A6EE-7F1F7A8B6FAF}">
      <dgm:prSet/>
      <dgm:spPr/>
      <dgm:t>
        <a:bodyPr/>
        <a:lstStyle/>
        <a:p>
          <a:endParaRPr lang="zh-CN" altLang="en-US"/>
        </a:p>
      </dgm:t>
    </dgm:pt>
    <dgm:pt modelId="{EEACF56A-2015-47EE-8509-21BD227361AE}" type="sibTrans" cxnId="{9CBF7530-36A9-4516-A6EE-7F1F7A8B6FAF}">
      <dgm:prSet/>
      <dgm:spPr/>
      <dgm:t>
        <a:bodyPr/>
        <a:lstStyle/>
        <a:p>
          <a:endParaRPr lang="zh-CN" altLang="en-US"/>
        </a:p>
      </dgm:t>
    </dgm:pt>
    <dgm:pt modelId="{01D93506-7C10-404F-9256-0798D387C3B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8A697F-277D-46A1-9A06-0069195C6AD7}" type="parTrans" cxnId="{CFD1D091-6F43-4C75-BFF1-70DCC7546C11}">
      <dgm:prSet/>
      <dgm:spPr/>
      <dgm:t>
        <a:bodyPr/>
        <a:lstStyle/>
        <a:p>
          <a:endParaRPr lang="zh-CN" altLang="en-US"/>
        </a:p>
      </dgm:t>
    </dgm:pt>
    <dgm:pt modelId="{E310804D-A187-4142-B370-DA0FFEE333A4}" type="sibTrans" cxnId="{CFD1D091-6F43-4C75-BFF1-70DCC7546C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865C47-5136-4BC3-83DA-AA80AD7F5178}" type="pres">
      <dgm:prSet presAssocID="{8316705A-8FB3-477F-9E1C-D0F37CF37F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BADE80-1AD7-4DD1-8D0D-39A9DC24103A}" type="pres">
      <dgm:prSet presAssocID="{13C086A2-5BED-4A7D-9350-E06017DE1F7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110802E-894C-4B3B-AB85-36EBB891D35A}" type="pres">
      <dgm:prSet presAssocID="{BDFE255B-F229-413E-B6FE-06251C14F2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49A10-6215-41D5-8751-BFF46AE9B952}" type="pres">
      <dgm:prSet presAssocID="{BDFE255B-F229-413E-B6FE-06251C14F2A5}" presName="dummy" presStyleCnt="0"/>
      <dgm:spPr/>
    </dgm:pt>
    <dgm:pt modelId="{83AAF2B3-D4C1-430B-A808-A8FA0D80013E}" type="pres">
      <dgm:prSet presAssocID="{6D3BCAA7-4CD3-4D32-8539-6F2AC8DAA2D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152791C-C96E-4D40-8D49-9C82AD8A38E3}" type="pres">
      <dgm:prSet presAssocID="{2E3E5B9B-107E-4F90-ABE7-FBEE3AD772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4BC9C-581E-4019-957D-F0EF735B6014}" type="pres">
      <dgm:prSet presAssocID="{2E3E5B9B-107E-4F90-ABE7-FBEE3AD772F2}" presName="dummy" presStyleCnt="0"/>
      <dgm:spPr/>
    </dgm:pt>
    <dgm:pt modelId="{AF6C861F-71BD-42C6-9D39-58815F88D990}" type="pres">
      <dgm:prSet presAssocID="{B933FE12-D706-4DC8-8B88-89D7616729E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E467054-FB2A-4419-BB0F-9613BBCF2A44}" type="pres">
      <dgm:prSet presAssocID="{E614BCDB-D580-426C-91F3-25D8568C77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5BE0B-8AA2-410E-9E2B-803B533DE37D}" type="pres">
      <dgm:prSet presAssocID="{E614BCDB-D580-426C-91F3-25D8568C772E}" presName="dummy" presStyleCnt="0"/>
      <dgm:spPr/>
    </dgm:pt>
    <dgm:pt modelId="{9208A436-66C0-4CFA-BF34-6A95782AB368}" type="pres">
      <dgm:prSet presAssocID="{77E933AF-45E5-4171-B2B1-1965C1309E7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229824E-8FF7-4A3D-BE44-72156A683F7E}" type="pres">
      <dgm:prSet presAssocID="{01D93506-7C10-404F-9256-0798D387C3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B5620-A420-44A0-927A-988CC9B48372}" type="pres">
      <dgm:prSet presAssocID="{01D93506-7C10-404F-9256-0798D387C3B5}" presName="dummy" presStyleCnt="0"/>
      <dgm:spPr/>
    </dgm:pt>
    <dgm:pt modelId="{BDDF44B0-A91C-4DD2-AEB2-53561526C238}" type="pres">
      <dgm:prSet presAssocID="{E310804D-A187-4142-B370-DA0FFEE333A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D93AAAB-55F5-4FA0-AA00-226DFB17A51E}" type="pres">
      <dgm:prSet presAssocID="{FB49665E-C997-4514-9BA2-FE050C181E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BE0FC-0EF8-4BE3-89C3-A7878E55FDB5}" type="pres">
      <dgm:prSet presAssocID="{FB49665E-C997-4514-9BA2-FE050C181E1D}" presName="dummy" presStyleCnt="0"/>
      <dgm:spPr/>
    </dgm:pt>
    <dgm:pt modelId="{62B82B3C-DED8-4435-AA72-CA86B2D8A8BD}" type="pres">
      <dgm:prSet presAssocID="{F6A564F7-33E7-4ADA-9A88-750798121AD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11E3A6-34ED-4274-999C-71A9CF821505}" type="presOf" srcId="{E614BCDB-D580-426C-91F3-25D8568C772E}" destId="{6E467054-FB2A-4419-BB0F-9613BBCF2A44}" srcOrd="0" destOrd="0" presId="urn:microsoft.com/office/officeart/2005/8/layout/radial6"/>
    <dgm:cxn modelId="{F36FEC01-F253-4C4E-8CF5-29E8FFA27C11}" type="presOf" srcId="{BDFE255B-F229-413E-B6FE-06251C14F2A5}" destId="{A110802E-894C-4B3B-AB85-36EBB891D35A}" srcOrd="0" destOrd="0" presId="urn:microsoft.com/office/officeart/2005/8/layout/radial6"/>
    <dgm:cxn modelId="{A3C8E416-5D4C-4DE4-909A-34F579DB6811}" srcId="{13C086A2-5BED-4A7D-9350-E06017DE1F7B}" destId="{E614BCDB-D580-426C-91F3-25D8568C772E}" srcOrd="2" destOrd="0" parTransId="{DDACB42C-767B-4989-8402-78B8CC7E8654}" sibTransId="{77E933AF-45E5-4171-B2B1-1965C1309E74}"/>
    <dgm:cxn modelId="{7EEE4D84-A6E5-42B8-A222-0053DB203B7A}" type="presOf" srcId="{FB49665E-C997-4514-9BA2-FE050C181E1D}" destId="{1D93AAAB-55F5-4FA0-AA00-226DFB17A51E}" srcOrd="0" destOrd="0" presId="urn:microsoft.com/office/officeart/2005/8/layout/radial6"/>
    <dgm:cxn modelId="{E5C933EC-0D8E-4ED9-A227-FBAFC7F387CB}" srcId="{13C086A2-5BED-4A7D-9350-E06017DE1F7B}" destId="{2E3E5B9B-107E-4F90-ABE7-FBEE3AD772F2}" srcOrd="1" destOrd="0" parTransId="{30556F12-111F-4309-8AB8-65E88D54F8FF}" sibTransId="{B933FE12-D706-4DC8-8B88-89D7616729E2}"/>
    <dgm:cxn modelId="{4B7D26E5-F07D-4648-B882-068099C49636}" srcId="{13C086A2-5BED-4A7D-9350-E06017DE1F7B}" destId="{FB49665E-C997-4514-9BA2-FE050C181E1D}" srcOrd="4" destOrd="0" parTransId="{AF18FEB1-1D72-422B-A947-0E4C78F0EDEA}" sibTransId="{F6A564F7-33E7-4ADA-9A88-750798121AD0}"/>
    <dgm:cxn modelId="{A0AFA615-6EC7-495D-9A21-CF71307F78B9}" type="presOf" srcId="{B933FE12-D706-4DC8-8B88-89D7616729E2}" destId="{AF6C861F-71BD-42C6-9D39-58815F88D990}" srcOrd="0" destOrd="0" presId="urn:microsoft.com/office/officeart/2005/8/layout/radial6"/>
    <dgm:cxn modelId="{F890366E-C56E-45BF-B8B8-3B20136D66E5}" type="presOf" srcId="{F6A564F7-33E7-4ADA-9A88-750798121AD0}" destId="{62B82B3C-DED8-4435-AA72-CA86B2D8A8BD}" srcOrd="0" destOrd="0" presId="urn:microsoft.com/office/officeart/2005/8/layout/radial6"/>
    <dgm:cxn modelId="{D3905637-48B8-4D76-AD4C-FF1D5486A62E}" srcId="{13C086A2-5BED-4A7D-9350-E06017DE1F7B}" destId="{BDFE255B-F229-413E-B6FE-06251C14F2A5}" srcOrd="0" destOrd="0" parTransId="{9A391D11-3F37-4680-ADC7-C883B242010A}" sibTransId="{6D3BCAA7-4CD3-4D32-8539-6F2AC8DAA2DD}"/>
    <dgm:cxn modelId="{9CBF7530-36A9-4516-A6EE-7F1F7A8B6FAF}" srcId="{8316705A-8FB3-477F-9E1C-D0F37CF37F07}" destId="{13C086A2-5BED-4A7D-9350-E06017DE1F7B}" srcOrd="0" destOrd="0" parTransId="{A8326E65-6774-4250-B3B4-8E887188F513}" sibTransId="{EEACF56A-2015-47EE-8509-21BD227361AE}"/>
    <dgm:cxn modelId="{53589F0A-25EA-471A-BE72-0ECF77A777F3}" type="presOf" srcId="{6D3BCAA7-4CD3-4D32-8539-6F2AC8DAA2DD}" destId="{83AAF2B3-D4C1-430B-A808-A8FA0D80013E}" srcOrd="0" destOrd="0" presId="urn:microsoft.com/office/officeart/2005/8/layout/radial6"/>
    <dgm:cxn modelId="{63E56D78-73E0-4557-8169-710268D0523C}" type="presOf" srcId="{01D93506-7C10-404F-9256-0798D387C3B5}" destId="{5229824E-8FF7-4A3D-BE44-72156A683F7E}" srcOrd="0" destOrd="0" presId="urn:microsoft.com/office/officeart/2005/8/layout/radial6"/>
    <dgm:cxn modelId="{CFD1D091-6F43-4C75-BFF1-70DCC7546C11}" srcId="{13C086A2-5BED-4A7D-9350-E06017DE1F7B}" destId="{01D93506-7C10-404F-9256-0798D387C3B5}" srcOrd="3" destOrd="0" parTransId="{FC8A697F-277D-46A1-9A06-0069195C6AD7}" sibTransId="{E310804D-A187-4142-B370-DA0FFEE333A4}"/>
    <dgm:cxn modelId="{37F2F957-7994-45AE-8490-5A1F7C589806}" type="presOf" srcId="{13C086A2-5BED-4A7D-9350-E06017DE1F7B}" destId="{40BADE80-1AD7-4DD1-8D0D-39A9DC24103A}" srcOrd="0" destOrd="0" presId="urn:microsoft.com/office/officeart/2005/8/layout/radial6"/>
    <dgm:cxn modelId="{4814B36F-7861-4FF7-938F-B98CA8FD5B4D}" type="presOf" srcId="{77E933AF-45E5-4171-B2B1-1965C1309E74}" destId="{9208A436-66C0-4CFA-BF34-6A95782AB368}" srcOrd="0" destOrd="0" presId="urn:microsoft.com/office/officeart/2005/8/layout/radial6"/>
    <dgm:cxn modelId="{232424F1-0401-4A5D-8A92-DFFD20F7CE29}" type="presOf" srcId="{8316705A-8FB3-477F-9E1C-D0F37CF37F07}" destId="{EC865C47-5136-4BC3-83DA-AA80AD7F5178}" srcOrd="0" destOrd="0" presId="urn:microsoft.com/office/officeart/2005/8/layout/radial6"/>
    <dgm:cxn modelId="{32F58BFA-E7DF-4C53-9EAE-5D9A78E6283D}" type="presOf" srcId="{E310804D-A187-4142-B370-DA0FFEE333A4}" destId="{BDDF44B0-A91C-4DD2-AEB2-53561526C238}" srcOrd="0" destOrd="0" presId="urn:microsoft.com/office/officeart/2005/8/layout/radial6"/>
    <dgm:cxn modelId="{41DED02A-467E-473D-B08F-254C5A217CDF}" type="presOf" srcId="{2E3E5B9B-107E-4F90-ABE7-FBEE3AD772F2}" destId="{7152791C-C96E-4D40-8D49-9C82AD8A38E3}" srcOrd="0" destOrd="0" presId="urn:microsoft.com/office/officeart/2005/8/layout/radial6"/>
    <dgm:cxn modelId="{6492CEB0-329B-471D-856E-0F229B2C2033}" type="presParOf" srcId="{EC865C47-5136-4BC3-83DA-AA80AD7F5178}" destId="{40BADE80-1AD7-4DD1-8D0D-39A9DC24103A}" srcOrd="0" destOrd="0" presId="urn:microsoft.com/office/officeart/2005/8/layout/radial6"/>
    <dgm:cxn modelId="{B32023FB-574C-4CF5-98D8-DD8E191D5752}" type="presParOf" srcId="{EC865C47-5136-4BC3-83DA-AA80AD7F5178}" destId="{A110802E-894C-4B3B-AB85-36EBB891D35A}" srcOrd="1" destOrd="0" presId="urn:microsoft.com/office/officeart/2005/8/layout/radial6"/>
    <dgm:cxn modelId="{AA4E268E-3E9B-4CBD-A74C-B4E6137A8D17}" type="presParOf" srcId="{EC865C47-5136-4BC3-83DA-AA80AD7F5178}" destId="{92E49A10-6215-41D5-8751-BFF46AE9B952}" srcOrd="2" destOrd="0" presId="urn:microsoft.com/office/officeart/2005/8/layout/radial6"/>
    <dgm:cxn modelId="{4ECFAB55-5BFB-49E4-BAB9-D7E7347A01A6}" type="presParOf" srcId="{EC865C47-5136-4BC3-83DA-AA80AD7F5178}" destId="{83AAF2B3-D4C1-430B-A808-A8FA0D80013E}" srcOrd="3" destOrd="0" presId="urn:microsoft.com/office/officeart/2005/8/layout/radial6"/>
    <dgm:cxn modelId="{39D82A4C-D4C0-4B05-A679-C0D934E37047}" type="presParOf" srcId="{EC865C47-5136-4BC3-83DA-AA80AD7F5178}" destId="{7152791C-C96E-4D40-8D49-9C82AD8A38E3}" srcOrd="4" destOrd="0" presId="urn:microsoft.com/office/officeart/2005/8/layout/radial6"/>
    <dgm:cxn modelId="{2311F0EB-F4DC-4E9B-A3DE-923986471981}" type="presParOf" srcId="{EC865C47-5136-4BC3-83DA-AA80AD7F5178}" destId="{3B74BC9C-581E-4019-957D-F0EF735B6014}" srcOrd="5" destOrd="0" presId="urn:microsoft.com/office/officeart/2005/8/layout/radial6"/>
    <dgm:cxn modelId="{E7B3237A-B844-4E7F-832C-B639399440EE}" type="presParOf" srcId="{EC865C47-5136-4BC3-83DA-AA80AD7F5178}" destId="{AF6C861F-71BD-42C6-9D39-58815F88D990}" srcOrd="6" destOrd="0" presId="urn:microsoft.com/office/officeart/2005/8/layout/radial6"/>
    <dgm:cxn modelId="{9FC3E977-90A6-4AE5-9DB6-1E0E4203E841}" type="presParOf" srcId="{EC865C47-5136-4BC3-83DA-AA80AD7F5178}" destId="{6E467054-FB2A-4419-BB0F-9613BBCF2A44}" srcOrd="7" destOrd="0" presId="urn:microsoft.com/office/officeart/2005/8/layout/radial6"/>
    <dgm:cxn modelId="{B8ABA925-CDDA-4B57-8100-BA2E5EA2E5CB}" type="presParOf" srcId="{EC865C47-5136-4BC3-83DA-AA80AD7F5178}" destId="{CA85BE0B-8AA2-410E-9E2B-803B533DE37D}" srcOrd="8" destOrd="0" presId="urn:microsoft.com/office/officeart/2005/8/layout/radial6"/>
    <dgm:cxn modelId="{C5DBBE65-40E5-43D4-B652-F06D39F5E8BE}" type="presParOf" srcId="{EC865C47-5136-4BC3-83DA-AA80AD7F5178}" destId="{9208A436-66C0-4CFA-BF34-6A95782AB368}" srcOrd="9" destOrd="0" presId="urn:microsoft.com/office/officeart/2005/8/layout/radial6"/>
    <dgm:cxn modelId="{6C5F98E7-91D5-4296-BDE0-EED29438071E}" type="presParOf" srcId="{EC865C47-5136-4BC3-83DA-AA80AD7F5178}" destId="{5229824E-8FF7-4A3D-BE44-72156A683F7E}" srcOrd="10" destOrd="0" presId="urn:microsoft.com/office/officeart/2005/8/layout/radial6"/>
    <dgm:cxn modelId="{F7C1B9E3-C4DE-4804-9561-B0125A1E2BCE}" type="presParOf" srcId="{EC865C47-5136-4BC3-83DA-AA80AD7F5178}" destId="{8F5B5620-A420-44A0-927A-988CC9B48372}" srcOrd="11" destOrd="0" presId="urn:microsoft.com/office/officeart/2005/8/layout/radial6"/>
    <dgm:cxn modelId="{ECF7F8CB-3475-40F9-9717-93A50CD55895}" type="presParOf" srcId="{EC865C47-5136-4BC3-83DA-AA80AD7F5178}" destId="{BDDF44B0-A91C-4DD2-AEB2-53561526C238}" srcOrd="12" destOrd="0" presId="urn:microsoft.com/office/officeart/2005/8/layout/radial6"/>
    <dgm:cxn modelId="{C00B4215-44D4-494F-AE03-2C337DCFE09E}" type="presParOf" srcId="{EC865C47-5136-4BC3-83DA-AA80AD7F5178}" destId="{1D93AAAB-55F5-4FA0-AA00-226DFB17A51E}" srcOrd="13" destOrd="0" presId="urn:microsoft.com/office/officeart/2005/8/layout/radial6"/>
    <dgm:cxn modelId="{3ABA2C83-F93D-4145-9674-1FDF81D4BDFA}" type="presParOf" srcId="{EC865C47-5136-4BC3-83DA-AA80AD7F5178}" destId="{F9EBE0FC-0EF8-4BE3-89C3-A7878E55FDB5}" srcOrd="14" destOrd="0" presId="urn:microsoft.com/office/officeart/2005/8/layout/radial6"/>
    <dgm:cxn modelId="{34880DCC-87F4-4567-B91B-6E783996BD18}" type="presParOf" srcId="{EC865C47-5136-4BC3-83DA-AA80AD7F5178}" destId="{62B82B3C-DED8-4435-AA72-CA86B2D8A8B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6705A-8FB3-477F-9E1C-D0F37CF37F0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FE255B-F229-413E-B6FE-06251C14F2A5}">
      <dgm:prSet phldrT="[文本]"/>
      <dgm:spPr/>
      <dgm:t>
        <a:bodyPr/>
        <a:lstStyle/>
        <a:p>
          <a:r>
            <a:rPr lang="zh-CN" altLang="en-US" dirty="0" smtClean="0"/>
            <a:t>收集需求</a:t>
          </a:r>
          <a:endParaRPr lang="zh-CN" altLang="en-US" dirty="0"/>
        </a:p>
      </dgm:t>
    </dgm:pt>
    <dgm:pt modelId="{9A391D11-3F37-4680-ADC7-C883B242010A}" type="parTrans" cxnId="{D3905637-48B8-4D76-AD4C-FF1D5486A62E}">
      <dgm:prSet/>
      <dgm:spPr/>
      <dgm:t>
        <a:bodyPr/>
        <a:lstStyle/>
        <a:p>
          <a:endParaRPr lang="zh-CN" altLang="en-US"/>
        </a:p>
      </dgm:t>
    </dgm:pt>
    <dgm:pt modelId="{6D3BCAA7-4CD3-4D32-8539-6F2AC8DAA2DD}" type="sibTrans" cxnId="{D3905637-48B8-4D76-AD4C-FF1D5486A62E}">
      <dgm:prSet/>
      <dgm:spPr/>
      <dgm:t>
        <a:bodyPr/>
        <a:lstStyle/>
        <a:p>
          <a:endParaRPr lang="zh-CN" altLang="en-US"/>
        </a:p>
      </dgm:t>
    </dgm:pt>
    <dgm:pt modelId="{2E3E5B9B-107E-4F90-ABE7-FBEE3AD772F2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30556F12-111F-4309-8AB8-65E88D54F8FF}" type="parTrans" cxnId="{E5C933EC-0D8E-4ED9-A227-FBAFC7F387CB}">
      <dgm:prSet/>
      <dgm:spPr/>
      <dgm:t>
        <a:bodyPr/>
        <a:lstStyle/>
        <a:p>
          <a:endParaRPr lang="zh-CN" altLang="en-US"/>
        </a:p>
      </dgm:t>
    </dgm:pt>
    <dgm:pt modelId="{B933FE12-D706-4DC8-8B88-89D7616729E2}" type="sibTrans" cxnId="{E5C933EC-0D8E-4ED9-A227-FBAFC7F387CB}">
      <dgm:prSet/>
      <dgm:spPr/>
      <dgm:t>
        <a:bodyPr/>
        <a:lstStyle/>
        <a:p>
          <a:endParaRPr lang="zh-CN" altLang="en-US"/>
        </a:p>
      </dgm:t>
    </dgm:pt>
    <dgm:pt modelId="{E614BCDB-D580-426C-91F3-25D8568C772E}">
      <dgm:prSet phldrT="[文本]"/>
      <dgm:spPr/>
      <dgm:t>
        <a:bodyPr/>
        <a:lstStyle/>
        <a:p>
          <a:r>
            <a:rPr lang="zh-CN" altLang="en-US" dirty="0" smtClean="0"/>
            <a:t>文档</a:t>
          </a:r>
          <a:endParaRPr lang="zh-CN" altLang="en-US" dirty="0"/>
        </a:p>
      </dgm:t>
    </dgm:pt>
    <dgm:pt modelId="{DDACB42C-767B-4989-8402-78B8CC7E8654}" type="parTrans" cxnId="{A3C8E416-5D4C-4DE4-909A-34F579DB6811}">
      <dgm:prSet/>
      <dgm:spPr/>
      <dgm:t>
        <a:bodyPr/>
        <a:lstStyle/>
        <a:p>
          <a:endParaRPr lang="zh-CN" altLang="en-US"/>
        </a:p>
      </dgm:t>
    </dgm:pt>
    <dgm:pt modelId="{77E933AF-45E5-4171-B2B1-1965C1309E74}" type="sibTrans" cxnId="{A3C8E416-5D4C-4DE4-909A-34F579DB6811}">
      <dgm:prSet/>
      <dgm:spPr/>
      <dgm:t>
        <a:bodyPr/>
        <a:lstStyle/>
        <a:p>
          <a:endParaRPr lang="zh-CN" altLang="en-US"/>
        </a:p>
      </dgm:t>
    </dgm:pt>
    <dgm:pt modelId="{FB49665E-C997-4514-9BA2-FE050C181E1D}">
      <dgm:prSet phldrT="[文本]"/>
      <dgm:spPr/>
      <dgm:t>
        <a:bodyPr/>
        <a:lstStyle/>
        <a:p>
          <a:r>
            <a:rPr lang="zh-CN" altLang="en-US" dirty="0" smtClean="0"/>
            <a:t>分享</a:t>
          </a:r>
          <a:endParaRPr lang="zh-CN" altLang="en-US" dirty="0"/>
        </a:p>
      </dgm:t>
    </dgm:pt>
    <dgm:pt modelId="{AF18FEB1-1D72-422B-A947-0E4C78F0EDEA}" type="parTrans" cxnId="{4B7D26E5-F07D-4648-B882-068099C49636}">
      <dgm:prSet/>
      <dgm:spPr/>
      <dgm:t>
        <a:bodyPr/>
        <a:lstStyle/>
        <a:p>
          <a:endParaRPr lang="zh-CN" altLang="en-US"/>
        </a:p>
      </dgm:t>
    </dgm:pt>
    <dgm:pt modelId="{F6A564F7-33E7-4ADA-9A88-750798121AD0}" type="sibTrans" cxnId="{4B7D26E5-F07D-4648-B882-068099C49636}">
      <dgm:prSet/>
      <dgm:spPr/>
      <dgm:t>
        <a:bodyPr/>
        <a:lstStyle/>
        <a:p>
          <a:endParaRPr lang="zh-CN" altLang="en-US"/>
        </a:p>
      </dgm:t>
    </dgm:pt>
    <dgm:pt modelId="{13C086A2-5BED-4A7D-9350-E06017DE1F7B}">
      <dgm:prSet phldrT="[文本]"/>
      <dgm:spPr/>
      <dgm:t>
        <a:bodyPr/>
        <a:lstStyle/>
        <a:p>
          <a:r>
            <a:rPr lang="en-US" altLang="zh-CN" dirty="0" smtClean="0"/>
            <a:t>H5</a:t>
          </a:r>
          <a:r>
            <a:rPr lang="zh-CN" altLang="en-US" dirty="0" smtClean="0"/>
            <a:t>框架如何升级？</a:t>
          </a:r>
          <a:endParaRPr lang="zh-CN" altLang="en-US" dirty="0"/>
        </a:p>
      </dgm:t>
    </dgm:pt>
    <dgm:pt modelId="{A8326E65-6774-4250-B3B4-8E887188F513}" type="parTrans" cxnId="{9CBF7530-36A9-4516-A6EE-7F1F7A8B6FAF}">
      <dgm:prSet/>
      <dgm:spPr/>
      <dgm:t>
        <a:bodyPr/>
        <a:lstStyle/>
        <a:p>
          <a:endParaRPr lang="zh-CN" altLang="en-US"/>
        </a:p>
      </dgm:t>
    </dgm:pt>
    <dgm:pt modelId="{EEACF56A-2015-47EE-8509-21BD227361AE}" type="sibTrans" cxnId="{9CBF7530-36A9-4516-A6EE-7F1F7A8B6FAF}">
      <dgm:prSet/>
      <dgm:spPr/>
      <dgm:t>
        <a:bodyPr/>
        <a:lstStyle/>
        <a:p>
          <a:endParaRPr lang="zh-CN" altLang="en-US"/>
        </a:p>
      </dgm:t>
    </dgm:pt>
    <dgm:pt modelId="{01D93506-7C10-404F-9256-0798D387C3B5}">
      <dgm:prSet phldrT="[文本]"/>
      <dgm:spPr/>
      <dgm:t>
        <a:bodyPr/>
        <a:lstStyle/>
        <a:p>
          <a:r>
            <a:rPr lang="zh-CN" altLang="en-US" dirty="0" smtClean="0"/>
            <a:t>部署</a:t>
          </a:r>
          <a:endParaRPr lang="zh-CN" altLang="en-US" dirty="0"/>
        </a:p>
      </dgm:t>
    </dgm:pt>
    <dgm:pt modelId="{FC8A697F-277D-46A1-9A06-0069195C6AD7}" type="parTrans" cxnId="{CFD1D091-6F43-4C75-BFF1-70DCC7546C11}">
      <dgm:prSet/>
      <dgm:spPr/>
      <dgm:t>
        <a:bodyPr/>
        <a:lstStyle/>
        <a:p>
          <a:endParaRPr lang="zh-CN" altLang="en-US"/>
        </a:p>
      </dgm:t>
    </dgm:pt>
    <dgm:pt modelId="{E310804D-A187-4142-B370-DA0FFEE333A4}" type="sibTrans" cxnId="{CFD1D091-6F43-4C75-BFF1-70DCC7546C11}">
      <dgm:prSet/>
      <dgm:spPr/>
      <dgm:t>
        <a:bodyPr/>
        <a:lstStyle/>
        <a:p>
          <a:endParaRPr lang="zh-CN" altLang="en-US"/>
        </a:p>
      </dgm:t>
    </dgm:pt>
    <dgm:pt modelId="{EC865C47-5136-4BC3-83DA-AA80AD7F5178}" type="pres">
      <dgm:prSet presAssocID="{8316705A-8FB3-477F-9E1C-D0F37CF37F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BADE80-1AD7-4DD1-8D0D-39A9DC24103A}" type="pres">
      <dgm:prSet presAssocID="{13C086A2-5BED-4A7D-9350-E06017DE1F7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110802E-894C-4B3B-AB85-36EBB891D35A}" type="pres">
      <dgm:prSet presAssocID="{BDFE255B-F229-413E-B6FE-06251C14F2A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49A10-6215-41D5-8751-BFF46AE9B952}" type="pres">
      <dgm:prSet presAssocID="{BDFE255B-F229-413E-B6FE-06251C14F2A5}" presName="dummy" presStyleCnt="0"/>
      <dgm:spPr/>
    </dgm:pt>
    <dgm:pt modelId="{83AAF2B3-D4C1-430B-A808-A8FA0D80013E}" type="pres">
      <dgm:prSet presAssocID="{6D3BCAA7-4CD3-4D32-8539-6F2AC8DAA2D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152791C-C96E-4D40-8D49-9C82AD8A38E3}" type="pres">
      <dgm:prSet presAssocID="{2E3E5B9B-107E-4F90-ABE7-FBEE3AD772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4BC9C-581E-4019-957D-F0EF735B6014}" type="pres">
      <dgm:prSet presAssocID="{2E3E5B9B-107E-4F90-ABE7-FBEE3AD772F2}" presName="dummy" presStyleCnt="0"/>
      <dgm:spPr/>
    </dgm:pt>
    <dgm:pt modelId="{AF6C861F-71BD-42C6-9D39-58815F88D990}" type="pres">
      <dgm:prSet presAssocID="{B933FE12-D706-4DC8-8B88-89D7616729E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E467054-FB2A-4419-BB0F-9613BBCF2A44}" type="pres">
      <dgm:prSet presAssocID="{E614BCDB-D580-426C-91F3-25D8568C77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5BE0B-8AA2-410E-9E2B-803B533DE37D}" type="pres">
      <dgm:prSet presAssocID="{E614BCDB-D580-426C-91F3-25D8568C772E}" presName="dummy" presStyleCnt="0"/>
      <dgm:spPr/>
    </dgm:pt>
    <dgm:pt modelId="{9208A436-66C0-4CFA-BF34-6A95782AB368}" type="pres">
      <dgm:prSet presAssocID="{77E933AF-45E5-4171-B2B1-1965C1309E7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229824E-8FF7-4A3D-BE44-72156A683F7E}" type="pres">
      <dgm:prSet presAssocID="{01D93506-7C10-404F-9256-0798D387C3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B5620-A420-44A0-927A-988CC9B48372}" type="pres">
      <dgm:prSet presAssocID="{01D93506-7C10-404F-9256-0798D387C3B5}" presName="dummy" presStyleCnt="0"/>
      <dgm:spPr/>
    </dgm:pt>
    <dgm:pt modelId="{BDDF44B0-A91C-4DD2-AEB2-53561526C238}" type="pres">
      <dgm:prSet presAssocID="{E310804D-A187-4142-B370-DA0FFEE333A4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D93AAAB-55F5-4FA0-AA00-226DFB17A51E}" type="pres">
      <dgm:prSet presAssocID="{FB49665E-C997-4514-9BA2-FE050C181E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BE0FC-0EF8-4BE3-89C3-A7878E55FDB5}" type="pres">
      <dgm:prSet presAssocID="{FB49665E-C997-4514-9BA2-FE050C181E1D}" presName="dummy" presStyleCnt="0"/>
      <dgm:spPr/>
    </dgm:pt>
    <dgm:pt modelId="{62B82B3C-DED8-4435-AA72-CA86B2D8A8BD}" type="pres">
      <dgm:prSet presAssocID="{F6A564F7-33E7-4ADA-9A88-750798121AD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D3905637-48B8-4D76-AD4C-FF1D5486A62E}" srcId="{13C086A2-5BED-4A7D-9350-E06017DE1F7B}" destId="{BDFE255B-F229-413E-B6FE-06251C14F2A5}" srcOrd="0" destOrd="0" parTransId="{9A391D11-3F37-4680-ADC7-C883B242010A}" sibTransId="{6D3BCAA7-4CD3-4D32-8539-6F2AC8DAA2DD}"/>
    <dgm:cxn modelId="{C47E01DE-8B20-404C-9C55-5A3A333441EC}" type="presOf" srcId="{F6A564F7-33E7-4ADA-9A88-750798121AD0}" destId="{62B82B3C-DED8-4435-AA72-CA86B2D8A8BD}" srcOrd="0" destOrd="0" presId="urn:microsoft.com/office/officeart/2005/8/layout/radial6"/>
    <dgm:cxn modelId="{A3C8E416-5D4C-4DE4-909A-34F579DB6811}" srcId="{13C086A2-5BED-4A7D-9350-E06017DE1F7B}" destId="{E614BCDB-D580-426C-91F3-25D8568C772E}" srcOrd="2" destOrd="0" parTransId="{DDACB42C-767B-4989-8402-78B8CC7E8654}" sibTransId="{77E933AF-45E5-4171-B2B1-1965C1309E74}"/>
    <dgm:cxn modelId="{16E87853-3FC8-4FF5-938B-808FFAFFA6A1}" type="presOf" srcId="{E614BCDB-D580-426C-91F3-25D8568C772E}" destId="{6E467054-FB2A-4419-BB0F-9613BBCF2A44}" srcOrd="0" destOrd="0" presId="urn:microsoft.com/office/officeart/2005/8/layout/radial6"/>
    <dgm:cxn modelId="{E5C933EC-0D8E-4ED9-A227-FBAFC7F387CB}" srcId="{13C086A2-5BED-4A7D-9350-E06017DE1F7B}" destId="{2E3E5B9B-107E-4F90-ABE7-FBEE3AD772F2}" srcOrd="1" destOrd="0" parTransId="{30556F12-111F-4309-8AB8-65E88D54F8FF}" sibTransId="{B933FE12-D706-4DC8-8B88-89D7616729E2}"/>
    <dgm:cxn modelId="{CFD1D091-6F43-4C75-BFF1-70DCC7546C11}" srcId="{13C086A2-5BED-4A7D-9350-E06017DE1F7B}" destId="{01D93506-7C10-404F-9256-0798D387C3B5}" srcOrd="3" destOrd="0" parTransId="{FC8A697F-277D-46A1-9A06-0069195C6AD7}" sibTransId="{E310804D-A187-4142-B370-DA0FFEE333A4}"/>
    <dgm:cxn modelId="{56D162E3-940F-4F21-951A-C035CFD851E0}" type="presOf" srcId="{13C086A2-5BED-4A7D-9350-E06017DE1F7B}" destId="{40BADE80-1AD7-4DD1-8D0D-39A9DC24103A}" srcOrd="0" destOrd="0" presId="urn:microsoft.com/office/officeart/2005/8/layout/radial6"/>
    <dgm:cxn modelId="{B3560232-A8E4-43D4-8C6E-C212BF0913B3}" type="presOf" srcId="{8316705A-8FB3-477F-9E1C-D0F37CF37F07}" destId="{EC865C47-5136-4BC3-83DA-AA80AD7F5178}" srcOrd="0" destOrd="0" presId="urn:microsoft.com/office/officeart/2005/8/layout/radial6"/>
    <dgm:cxn modelId="{115ED621-4217-434F-B600-6A18470C6158}" type="presOf" srcId="{6D3BCAA7-4CD3-4D32-8539-6F2AC8DAA2DD}" destId="{83AAF2B3-D4C1-430B-A808-A8FA0D80013E}" srcOrd="0" destOrd="0" presId="urn:microsoft.com/office/officeart/2005/8/layout/radial6"/>
    <dgm:cxn modelId="{0BA8C210-778A-4E04-BEFC-CD1976E6EBBE}" type="presOf" srcId="{B933FE12-D706-4DC8-8B88-89D7616729E2}" destId="{AF6C861F-71BD-42C6-9D39-58815F88D990}" srcOrd="0" destOrd="0" presId="urn:microsoft.com/office/officeart/2005/8/layout/radial6"/>
    <dgm:cxn modelId="{5E960E7C-C555-44E2-9CD9-7BF7A8A515FA}" type="presOf" srcId="{77E933AF-45E5-4171-B2B1-1965C1309E74}" destId="{9208A436-66C0-4CFA-BF34-6A95782AB368}" srcOrd="0" destOrd="0" presId="urn:microsoft.com/office/officeart/2005/8/layout/radial6"/>
    <dgm:cxn modelId="{8A547CC8-FA95-4C0A-8B04-6883D2349EB7}" type="presOf" srcId="{2E3E5B9B-107E-4F90-ABE7-FBEE3AD772F2}" destId="{7152791C-C96E-4D40-8D49-9C82AD8A38E3}" srcOrd="0" destOrd="0" presId="urn:microsoft.com/office/officeart/2005/8/layout/radial6"/>
    <dgm:cxn modelId="{94B5840E-B371-4CDC-B5A6-C103CA921984}" type="presOf" srcId="{FB49665E-C997-4514-9BA2-FE050C181E1D}" destId="{1D93AAAB-55F5-4FA0-AA00-226DFB17A51E}" srcOrd="0" destOrd="0" presId="urn:microsoft.com/office/officeart/2005/8/layout/radial6"/>
    <dgm:cxn modelId="{F5E002AA-D580-481E-8217-0ED5A6D8D758}" type="presOf" srcId="{01D93506-7C10-404F-9256-0798D387C3B5}" destId="{5229824E-8FF7-4A3D-BE44-72156A683F7E}" srcOrd="0" destOrd="0" presId="urn:microsoft.com/office/officeart/2005/8/layout/radial6"/>
    <dgm:cxn modelId="{9CBF7530-36A9-4516-A6EE-7F1F7A8B6FAF}" srcId="{8316705A-8FB3-477F-9E1C-D0F37CF37F07}" destId="{13C086A2-5BED-4A7D-9350-E06017DE1F7B}" srcOrd="0" destOrd="0" parTransId="{A8326E65-6774-4250-B3B4-8E887188F513}" sibTransId="{EEACF56A-2015-47EE-8509-21BD227361AE}"/>
    <dgm:cxn modelId="{B393A788-C611-4194-A7DA-53F0EE06D14B}" type="presOf" srcId="{BDFE255B-F229-413E-B6FE-06251C14F2A5}" destId="{A110802E-894C-4B3B-AB85-36EBB891D35A}" srcOrd="0" destOrd="0" presId="urn:microsoft.com/office/officeart/2005/8/layout/radial6"/>
    <dgm:cxn modelId="{126C6C7E-F1FC-4996-BC85-1472A78BDE24}" type="presOf" srcId="{E310804D-A187-4142-B370-DA0FFEE333A4}" destId="{BDDF44B0-A91C-4DD2-AEB2-53561526C238}" srcOrd="0" destOrd="0" presId="urn:microsoft.com/office/officeart/2005/8/layout/radial6"/>
    <dgm:cxn modelId="{4B7D26E5-F07D-4648-B882-068099C49636}" srcId="{13C086A2-5BED-4A7D-9350-E06017DE1F7B}" destId="{FB49665E-C997-4514-9BA2-FE050C181E1D}" srcOrd="4" destOrd="0" parTransId="{AF18FEB1-1D72-422B-A947-0E4C78F0EDEA}" sibTransId="{F6A564F7-33E7-4ADA-9A88-750798121AD0}"/>
    <dgm:cxn modelId="{9FF2D072-7CB9-4FB1-BBCA-4EDDF3D3D710}" type="presParOf" srcId="{EC865C47-5136-4BC3-83DA-AA80AD7F5178}" destId="{40BADE80-1AD7-4DD1-8D0D-39A9DC24103A}" srcOrd="0" destOrd="0" presId="urn:microsoft.com/office/officeart/2005/8/layout/radial6"/>
    <dgm:cxn modelId="{86A07F44-9086-4F10-B6A3-7B5FAEC2BBF5}" type="presParOf" srcId="{EC865C47-5136-4BC3-83DA-AA80AD7F5178}" destId="{A110802E-894C-4B3B-AB85-36EBB891D35A}" srcOrd="1" destOrd="0" presId="urn:microsoft.com/office/officeart/2005/8/layout/radial6"/>
    <dgm:cxn modelId="{2394C8B7-A2FF-436B-B819-1B10D9267029}" type="presParOf" srcId="{EC865C47-5136-4BC3-83DA-AA80AD7F5178}" destId="{92E49A10-6215-41D5-8751-BFF46AE9B952}" srcOrd="2" destOrd="0" presId="urn:microsoft.com/office/officeart/2005/8/layout/radial6"/>
    <dgm:cxn modelId="{14ED2AAB-30BA-464A-9E8E-7586F506D269}" type="presParOf" srcId="{EC865C47-5136-4BC3-83DA-AA80AD7F5178}" destId="{83AAF2B3-D4C1-430B-A808-A8FA0D80013E}" srcOrd="3" destOrd="0" presId="urn:microsoft.com/office/officeart/2005/8/layout/radial6"/>
    <dgm:cxn modelId="{7CB300F9-A013-4D81-8593-6186C2B8792A}" type="presParOf" srcId="{EC865C47-5136-4BC3-83DA-AA80AD7F5178}" destId="{7152791C-C96E-4D40-8D49-9C82AD8A38E3}" srcOrd="4" destOrd="0" presId="urn:microsoft.com/office/officeart/2005/8/layout/radial6"/>
    <dgm:cxn modelId="{6FBB2A36-1BD6-44CB-BAC3-A67B46258117}" type="presParOf" srcId="{EC865C47-5136-4BC3-83DA-AA80AD7F5178}" destId="{3B74BC9C-581E-4019-957D-F0EF735B6014}" srcOrd="5" destOrd="0" presId="urn:microsoft.com/office/officeart/2005/8/layout/radial6"/>
    <dgm:cxn modelId="{4D9AC537-8083-4E03-BBBD-3F4F0357E832}" type="presParOf" srcId="{EC865C47-5136-4BC3-83DA-AA80AD7F5178}" destId="{AF6C861F-71BD-42C6-9D39-58815F88D990}" srcOrd="6" destOrd="0" presId="urn:microsoft.com/office/officeart/2005/8/layout/radial6"/>
    <dgm:cxn modelId="{D5AFEAD2-D526-45C6-A9A2-9864922072C4}" type="presParOf" srcId="{EC865C47-5136-4BC3-83DA-AA80AD7F5178}" destId="{6E467054-FB2A-4419-BB0F-9613BBCF2A44}" srcOrd="7" destOrd="0" presId="urn:microsoft.com/office/officeart/2005/8/layout/radial6"/>
    <dgm:cxn modelId="{407B3E86-A251-4A3C-A07E-86E5BB0C41FB}" type="presParOf" srcId="{EC865C47-5136-4BC3-83DA-AA80AD7F5178}" destId="{CA85BE0B-8AA2-410E-9E2B-803B533DE37D}" srcOrd="8" destOrd="0" presId="urn:microsoft.com/office/officeart/2005/8/layout/radial6"/>
    <dgm:cxn modelId="{8E935254-9A5B-4823-978F-6A0359A41600}" type="presParOf" srcId="{EC865C47-5136-4BC3-83DA-AA80AD7F5178}" destId="{9208A436-66C0-4CFA-BF34-6A95782AB368}" srcOrd="9" destOrd="0" presId="urn:microsoft.com/office/officeart/2005/8/layout/radial6"/>
    <dgm:cxn modelId="{641BBD28-2D0D-4554-8FDC-B4E7452B7CBE}" type="presParOf" srcId="{EC865C47-5136-4BC3-83DA-AA80AD7F5178}" destId="{5229824E-8FF7-4A3D-BE44-72156A683F7E}" srcOrd="10" destOrd="0" presId="urn:microsoft.com/office/officeart/2005/8/layout/radial6"/>
    <dgm:cxn modelId="{5AE8A907-11C6-4767-A2D6-49E84E81A2B0}" type="presParOf" srcId="{EC865C47-5136-4BC3-83DA-AA80AD7F5178}" destId="{8F5B5620-A420-44A0-927A-988CC9B48372}" srcOrd="11" destOrd="0" presId="urn:microsoft.com/office/officeart/2005/8/layout/radial6"/>
    <dgm:cxn modelId="{9D227B5E-FC35-4879-BCE5-9E6FF4E15015}" type="presParOf" srcId="{EC865C47-5136-4BC3-83DA-AA80AD7F5178}" destId="{BDDF44B0-A91C-4DD2-AEB2-53561526C238}" srcOrd="12" destOrd="0" presId="urn:microsoft.com/office/officeart/2005/8/layout/radial6"/>
    <dgm:cxn modelId="{2FB088EF-DD7E-4788-9F51-593A193E7851}" type="presParOf" srcId="{EC865C47-5136-4BC3-83DA-AA80AD7F5178}" destId="{1D93AAAB-55F5-4FA0-AA00-226DFB17A51E}" srcOrd="13" destOrd="0" presId="urn:microsoft.com/office/officeart/2005/8/layout/radial6"/>
    <dgm:cxn modelId="{4A82622C-8F25-42B7-B64C-923E94E2E63D}" type="presParOf" srcId="{EC865C47-5136-4BC3-83DA-AA80AD7F5178}" destId="{F9EBE0FC-0EF8-4BE3-89C3-A7878E55FDB5}" srcOrd="14" destOrd="0" presId="urn:microsoft.com/office/officeart/2005/8/layout/radial6"/>
    <dgm:cxn modelId="{FAACA93F-CE31-4502-BF3A-1B601C0FC5EA}" type="presParOf" srcId="{EC865C47-5136-4BC3-83DA-AA80AD7F5178}" destId="{62B82B3C-DED8-4435-AA72-CA86B2D8A8B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2B3C-DED8-4435-AA72-CA86B2D8A8BD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44B0-A91C-4DD2-AEB2-53561526C238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8A436-66C0-4CFA-BF34-6A95782AB368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861F-71BD-42C6-9D39-58815F88D990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AF2B3-D4C1-430B-A808-A8FA0D80013E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DE80-1AD7-4DD1-8D0D-39A9DC24103A}">
      <dsp:nvSpPr>
        <dsp:cNvPr id="0" name=""/>
        <dsp:cNvSpPr/>
      </dsp:nvSpPr>
      <dsp:spPr>
        <a:xfrm>
          <a:off x="1571026" y="1468601"/>
          <a:ext cx="1610475" cy="1610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如何进入</a:t>
          </a: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H5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开发？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6875" y="1704450"/>
        <a:ext cx="1138777" cy="1138777"/>
      </dsp:txXfrm>
    </dsp:sp>
    <dsp:sp modelId="{A110802E-894C-4B3B-AB85-36EBB891D35A}">
      <dsp:nvSpPr>
        <dsp:cNvPr id="0" name=""/>
        <dsp:cNvSpPr/>
      </dsp:nvSpPr>
      <dsp:spPr>
        <a:xfrm>
          <a:off x="1812597" y="1398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7691" y="166492"/>
        <a:ext cx="797145" cy="797145"/>
      </dsp:txXfrm>
    </dsp:sp>
    <dsp:sp modelId="{7152791C-C96E-4D40-8D49-9C82AD8A38E3}">
      <dsp:nvSpPr>
        <dsp:cNvPr id="0" name=""/>
        <dsp:cNvSpPr/>
      </dsp:nvSpPr>
      <dsp:spPr>
        <a:xfrm>
          <a:off x="3437738" y="1182132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2832" y="1347226"/>
        <a:ext cx="797145" cy="797145"/>
      </dsp:txXfrm>
    </dsp:sp>
    <dsp:sp modelId="{6E467054-FB2A-4419-BB0F-9613BBCF2A44}">
      <dsp:nvSpPr>
        <dsp:cNvPr id="0" name=""/>
        <dsp:cNvSpPr/>
      </dsp:nvSpPr>
      <dsp:spPr>
        <a:xfrm>
          <a:off x="2816989" y="3092599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2083" y="3257693"/>
        <a:ext cx="797145" cy="797145"/>
      </dsp:txXfrm>
    </dsp:sp>
    <dsp:sp modelId="{5229824E-8FF7-4A3D-BE44-72156A683F7E}">
      <dsp:nvSpPr>
        <dsp:cNvPr id="0" name=""/>
        <dsp:cNvSpPr/>
      </dsp:nvSpPr>
      <dsp:spPr>
        <a:xfrm>
          <a:off x="808205" y="3092599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部署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3299" y="3257693"/>
        <a:ext cx="797145" cy="797145"/>
      </dsp:txXfrm>
    </dsp:sp>
    <dsp:sp modelId="{1D93AAAB-55F5-4FA0-AA00-226DFB17A51E}">
      <dsp:nvSpPr>
        <dsp:cNvPr id="0" name=""/>
        <dsp:cNvSpPr/>
      </dsp:nvSpPr>
      <dsp:spPr>
        <a:xfrm>
          <a:off x="187456" y="1182132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运维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550" y="1347226"/>
        <a:ext cx="797145" cy="79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2B3C-DED8-4435-AA72-CA86B2D8A8BD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44B0-A91C-4DD2-AEB2-53561526C238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8A436-66C0-4CFA-BF34-6A95782AB368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861F-71BD-42C6-9D39-58815F88D990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AF2B3-D4C1-430B-A808-A8FA0D80013E}">
      <dsp:nvSpPr>
        <dsp:cNvPr id="0" name=""/>
        <dsp:cNvSpPr/>
      </dsp:nvSpPr>
      <dsp:spPr>
        <a:xfrm>
          <a:off x="626906" y="524481"/>
          <a:ext cx="3498715" cy="3498715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DE80-1AD7-4DD1-8D0D-39A9DC24103A}">
      <dsp:nvSpPr>
        <dsp:cNvPr id="0" name=""/>
        <dsp:cNvSpPr/>
      </dsp:nvSpPr>
      <dsp:spPr>
        <a:xfrm>
          <a:off x="1571026" y="1468601"/>
          <a:ext cx="1610475" cy="1610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H5</a:t>
          </a:r>
          <a:r>
            <a:rPr lang="zh-CN" altLang="en-US" sz="2400" kern="1200" dirty="0" smtClean="0"/>
            <a:t>框架如何升级？</a:t>
          </a:r>
          <a:endParaRPr lang="zh-CN" altLang="en-US" sz="2400" kern="1200" dirty="0"/>
        </a:p>
      </dsp:txBody>
      <dsp:txXfrm>
        <a:off x="1806875" y="1704450"/>
        <a:ext cx="1138777" cy="1138777"/>
      </dsp:txXfrm>
    </dsp:sp>
    <dsp:sp modelId="{A110802E-894C-4B3B-AB85-36EBB891D35A}">
      <dsp:nvSpPr>
        <dsp:cNvPr id="0" name=""/>
        <dsp:cNvSpPr/>
      </dsp:nvSpPr>
      <dsp:spPr>
        <a:xfrm>
          <a:off x="1812597" y="1398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收集需求</a:t>
          </a:r>
          <a:endParaRPr lang="zh-CN" altLang="en-US" sz="2300" kern="1200" dirty="0"/>
        </a:p>
      </dsp:txBody>
      <dsp:txXfrm>
        <a:off x="1977691" y="166492"/>
        <a:ext cx="797145" cy="797145"/>
      </dsp:txXfrm>
    </dsp:sp>
    <dsp:sp modelId="{7152791C-C96E-4D40-8D49-9C82AD8A38E3}">
      <dsp:nvSpPr>
        <dsp:cNvPr id="0" name=""/>
        <dsp:cNvSpPr/>
      </dsp:nvSpPr>
      <dsp:spPr>
        <a:xfrm>
          <a:off x="3437738" y="1182132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开发</a:t>
          </a:r>
          <a:endParaRPr lang="zh-CN" altLang="en-US" sz="2300" kern="1200" dirty="0"/>
        </a:p>
      </dsp:txBody>
      <dsp:txXfrm>
        <a:off x="3602832" y="1347226"/>
        <a:ext cx="797145" cy="797145"/>
      </dsp:txXfrm>
    </dsp:sp>
    <dsp:sp modelId="{6E467054-FB2A-4419-BB0F-9613BBCF2A44}">
      <dsp:nvSpPr>
        <dsp:cNvPr id="0" name=""/>
        <dsp:cNvSpPr/>
      </dsp:nvSpPr>
      <dsp:spPr>
        <a:xfrm>
          <a:off x="2816989" y="3092599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文档</a:t>
          </a:r>
          <a:endParaRPr lang="zh-CN" altLang="en-US" sz="2300" kern="1200" dirty="0"/>
        </a:p>
      </dsp:txBody>
      <dsp:txXfrm>
        <a:off x="2982083" y="3257693"/>
        <a:ext cx="797145" cy="797145"/>
      </dsp:txXfrm>
    </dsp:sp>
    <dsp:sp modelId="{5229824E-8FF7-4A3D-BE44-72156A683F7E}">
      <dsp:nvSpPr>
        <dsp:cNvPr id="0" name=""/>
        <dsp:cNvSpPr/>
      </dsp:nvSpPr>
      <dsp:spPr>
        <a:xfrm>
          <a:off x="808205" y="3092599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部署</a:t>
          </a:r>
          <a:endParaRPr lang="zh-CN" altLang="en-US" sz="2300" kern="1200" dirty="0"/>
        </a:p>
      </dsp:txBody>
      <dsp:txXfrm>
        <a:off x="973299" y="3257693"/>
        <a:ext cx="797145" cy="797145"/>
      </dsp:txXfrm>
    </dsp:sp>
    <dsp:sp modelId="{1D93AAAB-55F5-4FA0-AA00-226DFB17A51E}">
      <dsp:nvSpPr>
        <dsp:cNvPr id="0" name=""/>
        <dsp:cNvSpPr/>
      </dsp:nvSpPr>
      <dsp:spPr>
        <a:xfrm>
          <a:off x="187456" y="1182132"/>
          <a:ext cx="1127333" cy="1127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分享</a:t>
          </a:r>
          <a:endParaRPr lang="zh-CN" altLang="en-US" sz="2300" kern="1200" dirty="0"/>
        </a:p>
      </dsp:txBody>
      <dsp:txXfrm>
        <a:off x="352550" y="1347226"/>
        <a:ext cx="797145" cy="79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88157C-EAB5-4656-AC71-74107D2B0CBF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EA4D34-0FD5-4988-9FDD-049364E57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1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5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F266D-4B55-4E29-AEC6-94F9DAB1F8EF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7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3C9D3-B869-4E9B-A860-D538714B70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FE807-943E-4428-8933-4AD08E4A86D6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300FF-DA8B-4B6E-A17A-0E766C460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4BFB8-4A23-4089-8963-627BC5FA2DBC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3101F-E251-46F8-8F04-F45E4BEFD0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D0CED-C064-4C71-A1D9-1008244670DC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C513-2EE4-4D0C-94D5-39B0CC95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5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445AD-8C6B-49F9-B71C-96C18F0EECAE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20F8-BF54-4620-890D-ACDD2D9EE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86E0C-008A-4A1C-97EA-53AFEBF5F390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9F59-D421-4FC5-9B4D-6D16C864F2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63D94-6257-40FE-8E6F-148635CD4D09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EF40-8123-4365-BA9E-5CC3EEAC6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4821B-216E-46C2-852A-8CCC4CADB19F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CA150-988F-4CF6-AD3C-5B9C2774E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A98B-4677-4CEA-AEBB-ABF50FB09022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30881-5B21-46F4-AE59-04F5D874ED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829D6-BF84-457F-A4E3-A6E999C393B8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0F75-ED07-472E-B4E0-551F6C0AF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A00C2-396F-4C82-BB48-DF934AEB0DFC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D391D-D56A-4DE3-8A89-78E433C83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056245-DD4F-471D-B91F-C2216A23AA30}" type="datetimeFigureOut">
              <a:rPr lang="zh-CN" altLang="en-US"/>
              <a:pPr>
                <a:defRPr/>
              </a:pPr>
              <a:t>2014/1/19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32FA1D-FDBB-4F31-A3E4-2FDE98238B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6" r:id="rId5"/>
    <p:sldLayoutId id="2147483681" r:id="rId6"/>
    <p:sldLayoutId id="2147483680" r:id="rId7"/>
    <p:sldLayoutId id="2147483687" r:id="rId8"/>
    <p:sldLayoutId id="2147483688" r:id="rId9"/>
    <p:sldLayoutId id="2147483679" r:id="rId10"/>
    <p:sldLayoutId id="2147483678" r:id="rId11"/>
  </p:sldLayoutIdLst>
  <p:transition>
    <p:cut/>
  </p:transition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charset="-122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it.dev.sh.ctripcor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2780928"/>
            <a:ext cx="6480048" cy="936104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/>
              <a:t>H5</a:t>
            </a:r>
            <a:r>
              <a:rPr lang="zh-CN" altLang="en-US" dirty="0" smtClean="0"/>
              <a:t>框架体系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1187450" y="908720"/>
            <a:ext cx="691294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部署域名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前后端同域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方式一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：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前后端均部署在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m.ctrip.com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方式二：前后端部署在各自的独立域名。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部署方式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87450" y="2283111"/>
            <a:ext cx="691294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部署工具：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打包：无线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提供的编译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压缩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打包工具；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发布：研发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中心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Croller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发布工具。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95090" y="3740547"/>
            <a:ext cx="6912942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部署流程：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发布：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a).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文件压缩打包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b).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croller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将文件发布到各个环境；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发布：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a).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初次发布：将源码发给无线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团队，统一压缩打包发布；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b).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增量发布：自行压缩打包，走无线增量发布流程。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1187450" y="908720"/>
            <a:ext cx="691294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用户行为日志：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1.UBT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2.GA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运维手段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87450" y="2420888"/>
            <a:ext cx="69129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/>
                <a:ea typeface="微软雅黑"/>
                <a:cs typeface="微软雅黑"/>
              </a:rPr>
              <a:t>系统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日志：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日志采集：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Loggingws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收集客户端日志，保存在服务器，包括：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异常、服务异常、开启服务请求响应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设备信息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/URL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变化历史日志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i="1" dirty="0" smtClean="0">
                <a:latin typeface="微软雅黑"/>
                <a:ea typeface="微软雅黑"/>
                <a:cs typeface="微软雅黑"/>
              </a:rPr>
              <a:t>日志查看：通过</a:t>
            </a:r>
            <a:r>
              <a:rPr lang="en-US" altLang="zh-CN" b="0" i="1" dirty="0" smtClean="0">
                <a:latin typeface="微软雅黑"/>
                <a:ea typeface="微软雅黑"/>
                <a:cs typeface="微软雅黑"/>
              </a:rPr>
              <a:t>ES</a:t>
            </a:r>
            <a:r>
              <a:rPr lang="zh-CN" altLang="en-US" b="0" i="1" dirty="0" smtClean="0">
                <a:latin typeface="微软雅黑"/>
                <a:ea typeface="微软雅黑"/>
                <a:cs typeface="微软雅黑"/>
              </a:rPr>
              <a:t>查看各种日志信息</a:t>
            </a:r>
            <a:endParaRPr lang="en-US" altLang="zh-CN" b="0" i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450" y="4509120"/>
            <a:ext cx="69129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系统配置：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后台配置：通过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configsite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配置各类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参数，渠道参数，平台参数，产品线参数，页面参数，用户参数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… 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前台读取：通过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configws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读取配置，控制客户端展示。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2642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框架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86148" y="1124744"/>
            <a:ext cx="74888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框架特性：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代码打包进入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安装包，随之下发，在本地运行；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2.H5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框架识别当前环境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是否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Hybrid)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，来路由到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或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功能；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3.App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提供页面头部，以及登录、注册、获取用户信息等功能；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4.App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提供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WebView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的运行环境， 以及设备原生特性的支持；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5.App+Service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提供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代码包的增量更新机制的支持；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以上使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代码可以同时支持浏览器及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两种环境，并实现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升级的情况下，自动升级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版本的业务模块。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7395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899592" y="908720"/>
            <a:ext cx="7488832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现状：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目的：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实现对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参数的支持，以及页面内部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TDK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的支持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部署：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m.ctrip.com/html5/</a:t>
            </a: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3.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技术：采用服务端技术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ASP.NET MVC3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，支持爬虫；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4.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交互：真实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用户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进入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SEO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页面后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，点击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任何按钮，进入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webapp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5.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范围：查询页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列表页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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  <a:sym typeface="Wingdings" panose="05000000000000000000" pitchFamily="2" charset="2"/>
              </a:rPr>
              <a:t>详情页；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现有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URL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不能随意变换，否则将丢失历史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排名。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如何支持</a:t>
            </a:r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SEO?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80592" y="4365104"/>
            <a:ext cx="748883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近期：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按现有结构拆分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下的虚拟目录，支持各频道独立开发、发布；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研究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百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度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clouda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，尽可能提供更加便利的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SEO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开发方案。</a:t>
            </a:r>
            <a:endParaRPr lang="en-US" altLang="zh-CN" b="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2121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66664"/>
              </p:ext>
            </p:extLst>
          </p:nvPr>
        </p:nvGraphicFramePr>
        <p:xfrm>
          <a:off x="179512" y="1268760"/>
          <a:ext cx="475252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15816" y="333375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框架如何升级？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148064" y="1556792"/>
            <a:ext cx="36724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通过项目方式，收集需求，进入开发周期；项目完成时，将提供框架新功能的文档；并进行框架发布会议，培训新功能的使用；</a:t>
            </a:r>
            <a:endParaRPr lang="en-US" altLang="zh-CN" b="0" i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5685055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有任何需求或疑问，请发送邮件到</a:t>
            </a:r>
            <a:r>
              <a:rPr lang="en-US" altLang="zh-CN" sz="2400" dirty="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Wireless_R&amp;D_HTML5_Support@Ctrip.com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148064" y="3717032"/>
            <a:ext cx="367240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框架升级将支持多版本并行，包括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m.ctrip.com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以及</a:t>
            </a:r>
            <a:r>
              <a:rPr lang="en-US" altLang="zh-CN" b="0" dirty="0" err="1" smtClean="0">
                <a:latin typeface="微软雅黑"/>
                <a:ea typeface="微软雅黑"/>
                <a:cs typeface="微软雅黑"/>
              </a:rPr>
              <a:t>hybird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环境；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环境下只支持最后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个版本。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3573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15816" y="333375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框架后续发展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043608" y="1556792"/>
            <a:ext cx="7776864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正在进行：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1.PAD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框架：支持从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WAP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转向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PAD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动画切换：支持页面切换效果，已经在用车频道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环境下上线；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3.Clouda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：支持更好的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SEO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效果；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4.Websocket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：新的通讯模式</a:t>
            </a:r>
            <a:r>
              <a:rPr lang="zh-CN" altLang="en-US" b="0" i="1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b="0" i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43608" y="4365104"/>
            <a:ext cx="777686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未来完善：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1.A/B Testing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：实现客户端路由、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服务端配置</a:t>
            </a:r>
            <a:r>
              <a:rPr lang="en-US" altLang="zh-CN" b="0" dirty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b="0" dirty="0">
                <a:latin typeface="微软雅黑"/>
                <a:ea typeface="微软雅黑"/>
                <a:cs typeface="微软雅黑"/>
              </a:rPr>
              <a:t>分析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A/B Testing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功能；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日志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配置</a:t>
            </a: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b="0" dirty="0" smtClean="0">
                <a:latin typeface="微软雅黑"/>
                <a:ea typeface="微软雅黑"/>
                <a:cs typeface="微软雅黑"/>
              </a:rPr>
              <a:t>监控：更加完善的系统运维支持；</a:t>
            </a:r>
            <a:endParaRPr lang="en-US" altLang="zh-CN" b="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微软雅黑"/>
                <a:ea typeface="微软雅黑"/>
                <a:cs typeface="微软雅黑"/>
              </a:rPr>
              <a:t>3….</a:t>
            </a:r>
          </a:p>
        </p:txBody>
      </p:sp>
    </p:spTree>
    <p:extLst>
      <p:ext uri="{BB962C8B-B14F-4D97-AF65-F5344CB8AC3E}">
        <p14:creationId xmlns:p14="http://schemas.microsoft.com/office/powerpoint/2010/main" val="3258057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259632" y="333375"/>
            <a:ext cx="6552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第二部分：框架如何使用？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00" y="1014388"/>
            <a:ext cx="5016599" cy="572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588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2"/>
          <p:cNvSpPr txBox="1">
            <a:spLocks noChangeArrowheads="1"/>
          </p:cNvSpPr>
          <p:nvPr/>
        </p:nvSpPr>
        <p:spPr bwMode="auto">
          <a:xfrm>
            <a:off x="1331640" y="3140968"/>
            <a:ext cx="6769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0" dirty="0" smtClean="0">
                <a:latin typeface="微软雅黑"/>
                <a:ea typeface="微软雅黑"/>
                <a:cs typeface="微软雅黑"/>
              </a:rPr>
              <a:t>谢 谢！</a:t>
            </a:r>
            <a:endParaRPr lang="zh-CN" altLang="en-US" sz="3600" b="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4980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2123728" y="2333198"/>
            <a:ext cx="568863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总体介绍，</a:t>
            </a:r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30’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，刘剡</a:t>
            </a:r>
            <a:endParaRPr lang="en-US" altLang="zh-CN" sz="2800" b="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框架使用，</a:t>
            </a:r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60’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，李淳敏</a:t>
            </a:r>
            <a:endParaRPr lang="en-US" altLang="zh-CN" sz="2800" b="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402087" y="33337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目录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29300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3402086" y="1556792"/>
            <a:ext cx="268208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基本概览</a:t>
            </a:r>
            <a:endParaRPr lang="en-US" altLang="zh-CN" sz="2800" b="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如何开发</a:t>
            </a:r>
            <a:endParaRPr lang="en-US" altLang="zh-CN" sz="2800" b="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框架升级</a:t>
            </a:r>
            <a:endParaRPr lang="en-US" altLang="zh-CN" sz="2800" b="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0" dirty="0">
                <a:latin typeface="微软雅黑"/>
                <a:ea typeface="微软雅黑"/>
                <a:cs typeface="微软雅黑"/>
              </a:rPr>
              <a:t>框架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发展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27784" y="333375"/>
            <a:ext cx="3744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第一部分：总体介绍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2829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692467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3402087" y="33337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总体架构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824" y="3635028"/>
            <a:ext cx="1512168" cy="1018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64288" y="85248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1.Webapp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用做预订主站点，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站点；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288" y="2204864"/>
            <a:ext cx="189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国内酒店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航班看板需要改版，使用新基础框架，迁移到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3914472"/>
            <a:ext cx="189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后台服务需采用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架构风格，返回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格式数据。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98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1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3419475" y="33337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基础框架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26716"/>
            <a:ext cx="6067124" cy="591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2924944"/>
            <a:ext cx="4464496" cy="324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826716"/>
            <a:ext cx="1656184" cy="442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42283" y="1124744"/>
            <a:ext cx="1504353" cy="518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8224" y="85248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1.Lib.js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作为基础第三方框架，需要引用；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0840" y="1916832"/>
            <a:ext cx="247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2.Common.js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作为携程公共基础框架，需要引用；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0840" y="4407446"/>
            <a:ext cx="247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与业务相关的基础功能会提供基类，供各个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4532" y="3140968"/>
            <a:ext cx="2475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支付作为携程公共业务模块，所有业务单元需要统一；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8583"/>
              </p:ext>
            </p:extLst>
          </p:nvPr>
        </p:nvGraphicFramePr>
        <p:xfrm>
          <a:off x="2131864" y="1412776"/>
          <a:ext cx="475252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915816" y="333375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如何进入</a:t>
            </a:r>
            <a:r>
              <a:rPr lang="en-US" altLang="zh-CN" sz="2800" b="0" dirty="0" smtClean="0">
                <a:latin typeface="微软雅黑"/>
                <a:ea typeface="微软雅黑"/>
                <a:cs typeface="微软雅黑"/>
              </a:rPr>
              <a:t>H5</a:t>
            </a:r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开发？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64288" y="4509119"/>
            <a:ext cx="1127333" cy="1127333"/>
            <a:chOff x="2816989" y="3092599"/>
            <a:chExt cx="1127333" cy="1127333"/>
          </a:xfrm>
        </p:grpSpPr>
        <p:sp>
          <p:nvSpPr>
            <p:cNvPr id="8" name="椭圆 7"/>
            <p:cNvSpPr/>
            <p:nvPr/>
          </p:nvSpPr>
          <p:spPr>
            <a:xfrm>
              <a:off x="2816989" y="3092599"/>
              <a:ext cx="1127333" cy="11273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椭圆 4"/>
            <p:cNvSpPr/>
            <p:nvPr/>
          </p:nvSpPr>
          <p:spPr>
            <a:xfrm>
              <a:off x="2982083" y="3257693"/>
              <a:ext cx="797145" cy="7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SEO</a:t>
              </a:r>
              <a:endPara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1875" y="4476333"/>
            <a:ext cx="1127333" cy="1127333"/>
            <a:chOff x="2816989" y="3092599"/>
            <a:chExt cx="1127333" cy="1127333"/>
          </a:xfrm>
        </p:grpSpPr>
        <p:sp>
          <p:nvSpPr>
            <p:cNvPr id="11" name="椭圆 10"/>
            <p:cNvSpPr/>
            <p:nvPr/>
          </p:nvSpPr>
          <p:spPr>
            <a:xfrm>
              <a:off x="2816989" y="3092599"/>
              <a:ext cx="1127333" cy="11273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4"/>
            <p:cNvSpPr/>
            <p:nvPr/>
          </p:nvSpPr>
          <p:spPr>
            <a:xfrm>
              <a:off x="2982083" y="3257693"/>
              <a:ext cx="797145" cy="797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学习</a:t>
            </a:r>
            <a:r>
              <a:rPr lang="zh-CN" altLang="en-US" sz="2800" b="0" dirty="0">
                <a:latin typeface="微软雅黑"/>
                <a:ea typeface="微软雅黑"/>
                <a:cs typeface="微软雅黑"/>
              </a:rPr>
              <a:t>资料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13712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://git.dev.sh.ctripcorp.com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用域账号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和密码进行登陆，登陆完成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之后将用户名告知无线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团队会建立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独立的开发分支并且分配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权限到以上帐号，此后源码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和文档都可以进行阅读。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584" y="314503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培训的另一部分内容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基础框架源码；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框架概览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功能清单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Demo/API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详情文档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1" y="936104"/>
            <a:ext cx="8861378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源码管理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" y="1037154"/>
            <a:ext cx="4123981" cy="577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99824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1.TFS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做源代码管理，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192.168.83.70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152259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每个产品有独立的分支管理目录，由各个团队自己建立分支、合并、发布；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27861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将域账号发给无线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团队，为每个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的开发组分配权限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24" y="310668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开发过程中，无线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团队会帮助检查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各团队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对框架的使用情况，支持各合理地使用基础框架。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56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/>
        </p:nvSpPr>
        <p:spPr bwMode="auto">
          <a:xfrm>
            <a:off x="1187450" y="3333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 smtClean="0">
                <a:latin typeface="微软雅黑"/>
                <a:ea typeface="微软雅黑"/>
                <a:cs typeface="微软雅黑"/>
              </a:rPr>
              <a:t>调试支持</a:t>
            </a:r>
            <a:endParaRPr lang="zh-CN" altLang="en-US" sz="2800" b="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2" y="1700808"/>
            <a:ext cx="5192835" cy="49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83" y="1700808"/>
            <a:ext cx="32956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382" y="862360"/>
            <a:ext cx="879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浏览器的调试工具直接调试；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内部，支持客户端日志和远程调试。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4509</TotalTime>
  <Words>991</Words>
  <Application>Microsoft Office PowerPoint</Application>
  <PresentationFormat>全屏显示(4:3)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技巧</vt:lpstr>
      <vt:lpstr>H5框架体系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H5首页优化</dc:title>
  <dc:creator>张淑滨</dc:creator>
  <cp:lastModifiedBy>vly刘剡</cp:lastModifiedBy>
  <cp:revision>233</cp:revision>
  <dcterms:created xsi:type="dcterms:W3CDTF">2013-07-11T09:37:34Z</dcterms:created>
  <dcterms:modified xsi:type="dcterms:W3CDTF">2014-01-19T11:08:27Z</dcterms:modified>
</cp:coreProperties>
</file>