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BD61B3-7C49-484C-B46C-A6260B636F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6ED8474-52A1-7941-99D0-7F45733FF1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9412E7-8313-4449-8D34-ECDCA471A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99AE6-FBC6-6343-811E-1E9302DC0180}" type="datetimeFigureOut">
              <a:rPr kumimoji="1" lang="zh-CN" altLang="en-US" smtClean="0"/>
              <a:t>2020/8/27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324B3B-5801-E34D-B409-838372469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E238FA-1482-2C46-81A9-B18C6193D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61973-1ADC-3145-865A-9866E305ACB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75143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0936B9-AB2F-064A-8595-06496825B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99056FB-E80C-8347-97EC-D1BA77BB26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66BC5A-D355-F044-A84F-9B7F7BE33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99AE6-FBC6-6343-811E-1E9302DC0180}" type="datetimeFigureOut">
              <a:rPr kumimoji="1" lang="zh-CN" altLang="en-US" smtClean="0"/>
              <a:t>2020/8/27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A0D41F-72CE-BE4D-9F01-E01FBD34A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D128A8-41F9-F54D-9567-F183EF57B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61973-1ADC-3145-865A-9866E305ACB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41601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CDAB31E-EDDB-F64C-862A-934827E67D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9A45B0C-5DA2-8742-A368-3446F3770A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6955FA-1FA8-4349-B1AF-DB4509EA4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99AE6-FBC6-6343-811E-1E9302DC0180}" type="datetimeFigureOut">
              <a:rPr kumimoji="1" lang="zh-CN" altLang="en-US" smtClean="0"/>
              <a:t>2020/8/27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570E12-45BD-D547-9754-A239C9F52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1FEA4B-05C1-A24B-9E85-388B2FE88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61973-1ADC-3145-865A-9866E305ACB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4391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CE990B-B1DB-C046-A7AF-A4A697761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BA23E0-8042-5942-A96F-87FB3F7AB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9B1B5A-371E-A449-B910-8B61D3602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99AE6-FBC6-6343-811E-1E9302DC0180}" type="datetimeFigureOut">
              <a:rPr kumimoji="1" lang="zh-CN" altLang="en-US" smtClean="0"/>
              <a:t>2020/8/27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97F12C-58EA-2542-9C70-D6D991E7F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201D82-8FE7-8E4C-91C9-16BFCA340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61973-1ADC-3145-865A-9866E305ACB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71364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185115-CD90-724C-BC7E-6D50AC370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4611B45-DDDF-F54E-95D2-128B85BC98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ED3EB3-4205-564E-AE1E-B40F90698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99AE6-FBC6-6343-811E-1E9302DC0180}" type="datetimeFigureOut">
              <a:rPr kumimoji="1" lang="zh-CN" altLang="en-US" smtClean="0"/>
              <a:t>2020/8/27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09533A-E3BF-0348-8D4D-A301E357B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04CD98-4EF9-D640-BA38-F87E0B05D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61973-1ADC-3145-865A-9866E305ACB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02440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6E12AE-48C3-9C41-8756-60FCB84DB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AB438A-E747-BA46-A651-355EA9C1F2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DF26289-818B-0D48-8A78-28A5C70D06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2F39C79-D82F-594A-949D-483FADADA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99AE6-FBC6-6343-811E-1E9302DC0180}" type="datetimeFigureOut">
              <a:rPr kumimoji="1" lang="zh-CN" altLang="en-US" smtClean="0"/>
              <a:t>2020/8/27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ABDB0D8-A5EB-404E-9116-52F67619E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835D5EC-D23E-3B48-8F45-DD7F52214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61973-1ADC-3145-865A-9866E305ACB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35384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D230A6-29AC-0845-A3BE-B6850F76B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7960A15-4295-974F-A950-5E556470A9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33DD6AF-4F21-7740-B47E-7D4148A3AA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4F6C589-B317-134D-AC2A-9330B10B27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F48BFFC-7454-8E45-85E5-5EC2FFE650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7DA0DA6-3968-1E47-892B-A3E580D72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99AE6-FBC6-6343-811E-1E9302DC0180}" type="datetimeFigureOut">
              <a:rPr kumimoji="1" lang="zh-CN" altLang="en-US" smtClean="0"/>
              <a:t>2020/8/27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D397972-DE18-E946-8E29-14F5E4BCC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FBC55EF-B817-5443-A3BE-30D9C7FA7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61973-1ADC-3145-865A-9866E305ACB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61624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CE426F-AC92-DF4C-8E0E-D8BCBCCAE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87DB6C5-8302-6C47-8E0D-18B5EABD1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99AE6-FBC6-6343-811E-1E9302DC0180}" type="datetimeFigureOut">
              <a:rPr kumimoji="1" lang="zh-CN" altLang="en-US" smtClean="0"/>
              <a:t>2020/8/27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8D1F04B-22B4-6446-8BCB-6788CB65B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8E2901E-EED7-A544-B213-7FA16EC1B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61973-1ADC-3145-865A-9866E305ACB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61456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3D0BA3C-41C0-8349-8BEE-94A1AD33C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99AE6-FBC6-6343-811E-1E9302DC0180}" type="datetimeFigureOut">
              <a:rPr kumimoji="1" lang="zh-CN" altLang="en-US" smtClean="0"/>
              <a:t>2020/8/27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5B0936A-2B2B-7D46-875C-A31CA912E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743B073-AED1-FD4D-A826-ED2152E76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61973-1ADC-3145-865A-9866E305ACB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69879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A5444B-B72E-6448-8809-24AEBC26A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2191C0-EEE0-1448-8B69-B4F6B1368C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CBA2107-3767-4143-8AE3-026DD3C831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6BBA9F9-F084-C143-A27C-469A7938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99AE6-FBC6-6343-811E-1E9302DC0180}" type="datetimeFigureOut">
              <a:rPr kumimoji="1" lang="zh-CN" altLang="en-US" smtClean="0"/>
              <a:t>2020/8/27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4E68D8-C65D-8F43-9D84-861420869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CEF2C9E-E62D-344F-A9CE-864AC3B31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61973-1ADC-3145-865A-9866E305ACB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39050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209CB2-C662-F348-ABD7-93D4132E5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666241B-36F8-6247-97B0-DCDC1FBC2B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D0704E9-F705-3942-BBCF-410D1D0E57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07DE21-CCFA-B040-A121-473D06AC5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99AE6-FBC6-6343-811E-1E9302DC0180}" type="datetimeFigureOut">
              <a:rPr kumimoji="1" lang="zh-CN" altLang="en-US" smtClean="0"/>
              <a:t>2020/8/27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5D38966-9A5B-1242-A8DE-C9D02E868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2230F90-8F0E-3844-BD92-073E0D564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61973-1ADC-3145-865A-9866E305ACB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72699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5C3E451-1694-2C42-A36F-89B6B790C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CD7991-DC26-4D4E-90D8-B6A014D013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172D1D-E1C0-D54A-B719-36BD315658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D99AE6-FBC6-6343-811E-1E9302DC0180}" type="datetimeFigureOut">
              <a:rPr kumimoji="1" lang="zh-CN" altLang="en-US" smtClean="0"/>
              <a:t>2020/8/27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C84FB7-0337-3C4F-B1B5-C5CCF71AA7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B822F0-1CEC-AC42-AFB1-E679281C1C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B61973-1ADC-3145-865A-9866E305ACB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88977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E61C3F-0C71-DB4C-8BEB-0EA2EF723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Test</a:t>
            </a:r>
            <a:br>
              <a:rPr kumimoji="1" lang="en-US" altLang="zh-CN"/>
            </a:b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716725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Macintosh PowerPoint</Application>
  <PresentationFormat>宽屏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Test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</dc:title>
  <dc:creator>Ji Jialin</dc:creator>
  <cp:lastModifiedBy>Ji Jialin</cp:lastModifiedBy>
  <cp:revision>1</cp:revision>
  <dcterms:created xsi:type="dcterms:W3CDTF">2020-08-27T02:27:17Z</dcterms:created>
  <dcterms:modified xsi:type="dcterms:W3CDTF">2020-08-27T02:27:25Z</dcterms:modified>
</cp:coreProperties>
</file>