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
  </p:handoutMasterIdLst>
  <p:sldIdLst>
    <p:sldId id="256" r:id="rId2"/>
    <p:sldId id="478" r:id="rId3"/>
  </p:sldIdLst>
  <p:sldSz cx="12192000" cy="6858000"/>
  <p:notesSz cx="6858000" cy="9144000"/>
  <p:custDataLst>
    <p:tags r:id="rId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5DE87-4CE2-4C09-A9A0-F9E0ADE90E85}" v="39" dt="2020-08-26T16:08:47.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5693" autoAdjust="0"/>
  </p:normalViewPr>
  <p:slideViewPr>
    <p:cSldViewPr snapToGrid="0">
      <p:cViewPr varScale="1">
        <p:scale>
          <a:sx n="114" d="100"/>
          <a:sy n="114" d="100"/>
        </p:scale>
        <p:origin x="498" y="114"/>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9/16/2020</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9/16/2020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en-US" altLang="zh-CN" dirty="0"/>
              <a:t>Jialin</a:t>
            </a:r>
            <a:endParaRPr lang="en-US" dirty="0"/>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dirty="0"/>
              <a:t>2020/09/18</a:t>
            </a:r>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342386" y="1059058"/>
            <a:ext cx="11278567" cy="1828800"/>
          </a:xfrm>
        </p:spPr>
        <p:txBody>
          <a:bodyPr/>
          <a:lstStyle/>
          <a:p>
            <a:r>
              <a:rPr lang="en-US" dirty="0"/>
              <a:t>ANALOG IC DESIGN AUTOMATION </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4578A-2CFF-4558-A847-7353CF139CA7}"/>
              </a:ext>
            </a:extLst>
          </p:cNvPr>
          <p:cNvSpPr/>
          <p:nvPr/>
        </p:nvSpPr>
        <p:spPr>
          <a:xfrm>
            <a:off x="961697" y="1425280"/>
            <a:ext cx="4585678" cy="2356597"/>
          </a:xfrm>
          <a:prstGeom prst="rect">
            <a:avLst/>
          </a:prstGeom>
          <a:solidFill>
            <a:srgbClr val="FCAF1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Name</a:t>
            </a:r>
          </a:p>
          <a:p>
            <a:pPr marL="54864" lvl="0" indent="-58738">
              <a:defRPr/>
            </a:pPr>
            <a:endParaRPr lang="en-US" b="1" cap="all" dirty="0">
              <a:solidFill>
                <a:schemeClr val="bg2"/>
              </a:solidFill>
            </a:endParaRPr>
          </a:p>
          <a:p>
            <a:pPr marL="54864" lvl="0" indent="-58738">
              <a:defRPr/>
            </a:pPr>
            <a:r>
              <a:rPr lang="en-US" altLang="zh-CN" b="1" cap="all" dirty="0">
                <a:solidFill>
                  <a:schemeClr val="bg2"/>
                </a:solidFill>
              </a:rPr>
              <a:t>Jialin </a:t>
            </a:r>
            <a:r>
              <a:rPr lang="en-US" altLang="zh-CN" b="1" cap="all" dirty="0" err="1">
                <a:solidFill>
                  <a:schemeClr val="bg2"/>
                </a:solidFill>
              </a:rPr>
              <a:t>lu</a:t>
            </a:r>
            <a:endParaRPr lang="en-US" dirty="0">
              <a:solidFill>
                <a:schemeClr val="bg2"/>
              </a:solidFill>
            </a:endParaRPr>
          </a:p>
        </p:txBody>
      </p:sp>
      <p:sp>
        <p:nvSpPr>
          <p:cNvPr id="6" name="Rectangle 5">
            <a:extLst>
              <a:ext uri="{FF2B5EF4-FFF2-40B4-BE49-F238E27FC236}">
                <a16:creationId xmlns:a16="http://schemas.microsoft.com/office/drawing/2014/main" id="{BD532384-BCA9-4351-A8FD-F16698EC7C81}"/>
              </a:ext>
            </a:extLst>
          </p:cNvPr>
          <p:cNvSpPr/>
          <p:nvPr/>
        </p:nvSpPr>
        <p:spPr>
          <a:xfrm>
            <a:off x="5840226" y="1425279"/>
            <a:ext cx="4817264" cy="2356597"/>
          </a:xfrm>
          <a:prstGeom prst="rect">
            <a:avLst/>
          </a:prstGeom>
          <a:solidFill>
            <a:srgbClr val="34BB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University</a:t>
            </a:r>
          </a:p>
          <a:p>
            <a:pPr marL="54864" lvl="0" indent="-58738">
              <a:defRPr/>
            </a:pPr>
            <a:endParaRPr lang="en-US" b="1" cap="all" dirty="0">
              <a:solidFill>
                <a:schemeClr val="bg2"/>
              </a:solidFill>
            </a:endParaRPr>
          </a:p>
          <a:p>
            <a:pPr marL="54864" lvl="0" indent="-58738">
              <a:defRPr/>
            </a:pPr>
            <a:r>
              <a:rPr lang="en-US" b="1" cap="all" dirty="0">
                <a:solidFill>
                  <a:schemeClr val="bg2"/>
                </a:solidFill>
              </a:rPr>
              <a:t>Fudan University</a:t>
            </a:r>
            <a:endParaRPr lang="en-US" dirty="0">
              <a:solidFill>
                <a:schemeClr val="bg2"/>
              </a:solidFill>
            </a:endParaRPr>
          </a:p>
        </p:txBody>
      </p:sp>
      <p:sp>
        <p:nvSpPr>
          <p:cNvPr id="7" name="Rectangle 6">
            <a:extLst>
              <a:ext uri="{FF2B5EF4-FFF2-40B4-BE49-F238E27FC236}">
                <a16:creationId xmlns:a16="http://schemas.microsoft.com/office/drawing/2014/main" id="{EC984B43-57DE-4AD7-8B42-090271BC92CB}"/>
              </a:ext>
            </a:extLst>
          </p:cNvPr>
          <p:cNvSpPr/>
          <p:nvPr/>
        </p:nvSpPr>
        <p:spPr>
          <a:xfrm>
            <a:off x="961697" y="3951436"/>
            <a:ext cx="4585678" cy="23565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Degree and major</a:t>
            </a:r>
          </a:p>
          <a:p>
            <a:pPr marL="54864" lvl="0" indent="-58738">
              <a:defRPr/>
            </a:pPr>
            <a:endParaRPr lang="en-US" b="1" cap="all" dirty="0">
              <a:solidFill>
                <a:schemeClr val="bg2"/>
              </a:solidFill>
            </a:endParaRPr>
          </a:p>
          <a:p>
            <a:pPr marL="54864" lvl="0" indent="-58738">
              <a:defRPr/>
            </a:pPr>
            <a:r>
              <a:rPr lang="en-US" b="1" cap="all" dirty="0" err="1">
                <a:solidFill>
                  <a:schemeClr val="bg2"/>
                </a:solidFill>
              </a:rPr>
              <a:t>P</a:t>
            </a:r>
            <a:r>
              <a:rPr lang="en-US" altLang="zh-CN" b="1" cap="all" dirty="0" err="1">
                <a:solidFill>
                  <a:schemeClr val="bg2"/>
                </a:solidFill>
              </a:rPr>
              <a:t>h</a:t>
            </a:r>
            <a:r>
              <a:rPr lang="en-US" b="1" cap="all" dirty="0" err="1">
                <a:solidFill>
                  <a:schemeClr val="bg2"/>
                </a:solidFill>
              </a:rPr>
              <a:t>d</a:t>
            </a:r>
            <a:r>
              <a:rPr lang="en-US" b="1" cap="all" dirty="0">
                <a:solidFill>
                  <a:schemeClr val="bg2"/>
                </a:solidFill>
              </a:rPr>
              <a:t> first year, ME</a:t>
            </a:r>
            <a:endParaRPr lang="en-US" dirty="0">
              <a:solidFill>
                <a:schemeClr val="bg2"/>
              </a:solidFill>
            </a:endParaRPr>
          </a:p>
        </p:txBody>
      </p:sp>
      <p:sp>
        <p:nvSpPr>
          <p:cNvPr id="8" name="Rectangle 7">
            <a:extLst>
              <a:ext uri="{FF2B5EF4-FFF2-40B4-BE49-F238E27FC236}">
                <a16:creationId xmlns:a16="http://schemas.microsoft.com/office/drawing/2014/main" id="{DAC093DD-F690-4EAA-83FE-14E4A4E8EDA8}"/>
              </a:ext>
            </a:extLst>
          </p:cNvPr>
          <p:cNvSpPr/>
          <p:nvPr/>
        </p:nvSpPr>
        <p:spPr>
          <a:xfrm>
            <a:off x="5840226" y="3951436"/>
            <a:ext cx="4817264" cy="2356597"/>
          </a:xfrm>
          <a:prstGeom prst="rect">
            <a:avLst/>
          </a:prstGeom>
          <a:solidFill>
            <a:srgbClr val="95D60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Research interests</a:t>
            </a:r>
          </a:p>
          <a:p>
            <a:pPr marL="54864" lvl="0" indent="-58738">
              <a:defRPr/>
            </a:pPr>
            <a:endParaRPr lang="en-US" b="1" cap="all" dirty="0">
              <a:solidFill>
                <a:schemeClr val="bg2"/>
              </a:solidFill>
            </a:endParaRPr>
          </a:p>
          <a:p>
            <a:pPr marL="54864" lvl="0" indent="-58738">
              <a:defRPr/>
            </a:pPr>
            <a:r>
              <a:rPr lang="en-US" b="1" cap="all" dirty="0">
                <a:solidFill>
                  <a:schemeClr val="bg2"/>
                </a:solidFill>
              </a:rPr>
              <a:t>Machine learning</a:t>
            </a:r>
          </a:p>
          <a:p>
            <a:pPr marL="54864" lvl="0" indent="-58738">
              <a:defRPr/>
            </a:pPr>
            <a:r>
              <a:rPr lang="en-US" b="1" cap="all" dirty="0">
                <a:solidFill>
                  <a:schemeClr val="bg2"/>
                </a:solidFill>
              </a:rPr>
              <a:t>Circuit optimization</a:t>
            </a:r>
            <a:endParaRPr lang="en-US" dirty="0">
              <a:solidFill>
                <a:schemeClr val="bg2"/>
              </a:solidFill>
            </a:endParaRPr>
          </a:p>
        </p:txBody>
      </p:sp>
      <p:grpSp>
        <p:nvGrpSpPr>
          <p:cNvPr id="11"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12"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13"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0. Self-Introduction</a:t>
              </a:r>
            </a:p>
          </p:txBody>
        </p:sp>
      </p:grpSp>
    </p:spTree>
    <p:extLst>
      <p:ext uri="{BB962C8B-B14F-4D97-AF65-F5344CB8AC3E}">
        <p14:creationId xmlns:p14="http://schemas.microsoft.com/office/powerpoint/2010/main" val="342615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45543</TotalTime>
  <Words>29</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黑体</vt:lpstr>
      <vt:lpstr>Arial</vt:lpstr>
      <vt:lpstr>Synopsys_2019</vt:lpstr>
      <vt:lpstr>ANALOG IC DESIGN AUTOMATION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CTS weekly</dc:title>
  <dc:creator>Kunfeng Ge</dc:creator>
  <cp:lastModifiedBy>Jialin Lu</cp:lastModifiedBy>
  <cp:revision>389</cp:revision>
  <dcterms:created xsi:type="dcterms:W3CDTF">2020-04-14T10:55:01Z</dcterms:created>
  <dcterms:modified xsi:type="dcterms:W3CDTF">2020-09-16T12:01:18Z</dcterms:modified>
</cp:coreProperties>
</file>