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7616A-0009-40DC-BB16-403B6A15D01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ED42E7E-12FB-4DE4-ABAB-B8819ED2F80A}">
      <dgm:prSet phldrT="[Text]"/>
      <dgm:spPr/>
      <dgm:t>
        <a:bodyPr/>
        <a:lstStyle/>
        <a:p>
          <a:r>
            <a:rPr lang="en-CA" b="1" dirty="0">
              <a:solidFill>
                <a:srgbClr val="00B050"/>
              </a:solidFill>
            </a:rPr>
            <a:t>Get Data </a:t>
          </a:r>
        </a:p>
        <a:p>
          <a:r>
            <a:rPr lang="en-CA" dirty="0" err="1"/>
            <a:t>Jupyter</a:t>
          </a:r>
          <a:r>
            <a:rPr lang="en-CA" dirty="0"/>
            <a:t> Notebook to API and import data </a:t>
          </a:r>
        </a:p>
      </dgm:t>
    </dgm:pt>
    <dgm:pt modelId="{4C85DDCF-CB6C-45AC-A1C7-DDDA72E03F85}" type="parTrans" cxnId="{07DC34D0-A3C1-4B8F-9055-8DC827C63A41}">
      <dgm:prSet/>
      <dgm:spPr/>
      <dgm:t>
        <a:bodyPr/>
        <a:lstStyle/>
        <a:p>
          <a:endParaRPr lang="en-CA"/>
        </a:p>
      </dgm:t>
    </dgm:pt>
    <dgm:pt modelId="{BDFC8C7A-CF91-4C5B-8FFB-077BBAA209A6}" type="sibTrans" cxnId="{07DC34D0-A3C1-4B8F-9055-8DC827C63A41}">
      <dgm:prSet/>
      <dgm:spPr/>
      <dgm:t>
        <a:bodyPr/>
        <a:lstStyle/>
        <a:p>
          <a:endParaRPr lang="en-CA"/>
        </a:p>
      </dgm:t>
    </dgm:pt>
    <dgm:pt modelId="{05B89B46-B346-447A-8456-776161D40833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rPr>
            <a:t>Push to Database</a:t>
          </a: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SQL or MongoDB </a:t>
          </a:r>
        </a:p>
      </dgm:t>
    </dgm:pt>
    <dgm:pt modelId="{377C46C1-785F-4DC2-8AD2-5302EB5C9424}" type="parTrans" cxnId="{894E4F7B-7F66-4995-98CE-B0F0EA453DB8}">
      <dgm:prSet/>
      <dgm:spPr/>
      <dgm:t>
        <a:bodyPr/>
        <a:lstStyle/>
        <a:p>
          <a:endParaRPr lang="en-CA"/>
        </a:p>
      </dgm:t>
    </dgm:pt>
    <dgm:pt modelId="{7E5D89BB-7A64-4C13-840B-676AECACF3B3}" type="sibTrans" cxnId="{894E4F7B-7F66-4995-98CE-B0F0EA453DB8}">
      <dgm:prSet/>
      <dgm:spPr/>
      <dgm:t>
        <a:bodyPr/>
        <a:lstStyle/>
        <a:p>
          <a:endParaRPr lang="en-CA"/>
        </a:p>
      </dgm:t>
    </dgm:pt>
    <dgm:pt modelId="{23AF4C42-21D9-4684-9BE5-76C0C4AF56F6}">
      <dgm:prSet phldrT="[Text]"/>
      <dgm:spPr/>
      <dgm:t>
        <a:bodyPr/>
        <a:lstStyle/>
        <a:p>
          <a:r>
            <a:rPr lang="en-CA" dirty="0">
              <a:solidFill>
                <a:srgbClr val="00B050"/>
              </a:solidFill>
            </a:rPr>
            <a:t>Pass Data form SQL to JS</a:t>
          </a:r>
        </a:p>
        <a:p>
          <a:r>
            <a:rPr lang="en-CA" dirty="0"/>
            <a:t>Python Flask App </a:t>
          </a:r>
        </a:p>
      </dgm:t>
    </dgm:pt>
    <dgm:pt modelId="{86320EDB-CC3B-4C3D-9817-EC70188B95E6}" type="parTrans" cxnId="{5BD30D2B-D006-436B-AE5D-974B0C984D5C}">
      <dgm:prSet/>
      <dgm:spPr/>
      <dgm:t>
        <a:bodyPr/>
        <a:lstStyle/>
        <a:p>
          <a:endParaRPr lang="en-CA"/>
        </a:p>
      </dgm:t>
    </dgm:pt>
    <dgm:pt modelId="{9DA7F320-750B-4605-8E23-836B4CEA310F}" type="sibTrans" cxnId="{5BD30D2B-D006-436B-AE5D-974B0C984D5C}">
      <dgm:prSet/>
      <dgm:spPr/>
      <dgm:t>
        <a:bodyPr/>
        <a:lstStyle/>
        <a:p>
          <a:endParaRPr lang="en-CA"/>
        </a:p>
      </dgm:t>
    </dgm:pt>
    <dgm:pt modelId="{2BBCE52B-AF5E-43AD-9C86-96F3B6AB74AE}">
      <dgm:prSet phldrT="[Text]"/>
      <dgm:spPr/>
      <dgm:t>
        <a:bodyPr/>
        <a:lstStyle/>
        <a:p>
          <a:r>
            <a:rPr lang="en-CA" dirty="0">
              <a:solidFill>
                <a:srgbClr val="00B050"/>
              </a:solidFill>
            </a:rPr>
            <a:t>Visualization</a:t>
          </a:r>
        </a:p>
        <a:p>
          <a:r>
            <a:rPr lang="en-CA" dirty="0"/>
            <a:t>JavaScript</a:t>
          </a:r>
        </a:p>
      </dgm:t>
    </dgm:pt>
    <dgm:pt modelId="{6E29A0EC-2A67-4C4F-8F99-988AF1F40AF0}" type="parTrans" cxnId="{9F031B65-50CF-4037-AFBD-BFE2D83BDFF2}">
      <dgm:prSet/>
      <dgm:spPr/>
      <dgm:t>
        <a:bodyPr/>
        <a:lstStyle/>
        <a:p>
          <a:endParaRPr lang="en-CA"/>
        </a:p>
      </dgm:t>
    </dgm:pt>
    <dgm:pt modelId="{037040E2-DF77-4725-8654-07117985FFE8}" type="sibTrans" cxnId="{9F031B65-50CF-4037-AFBD-BFE2D83BDFF2}">
      <dgm:prSet/>
      <dgm:spPr/>
      <dgm:t>
        <a:bodyPr/>
        <a:lstStyle/>
        <a:p>
          <a:endParaRPr lang="en-CA"/>
        </a:p>
      </dgm:t>
    </dgm:pt>
    <dgm:pt modelId="{76B89159-E4A6-45C6-85E1-74D3485C374F}" type="pres">
      <dgm:prSet presAssocID="{4B27616A-0009-40DC-BB16-403B6A15D013}" presName="diagram" presStyleCnt="0">
        <dgm:presLayoutVars>
          <dgm:dir/>
          <dgm:resizeHandles val="exact"/>
        </dgm:presLayoutVars>
      </dgm:prSet>
      <dgm:spPr/>
    </dgm:pt>
    <dgm:pt modelId="{85BAAE6D-2DCF-4077-A0CD-DCF7380F0F20}" type="pres">
      <dgm:prSet presAssocID="{EED42E7E-12FB-4DE4-ABAB-B8819ED2F80A}" presName="node" presStyleLbl="node1" presStyleIdx="0" presStyleCnt="4">
        <dgm:presLayoutVars>
          <dgm:bulletEnabled val="1"/>
        </dgm:presLayoutVars>
      </dgm:prSet>
      <dgm:spPr/>
    </dgm:pt>
    <dgm:pt modelId="{CCE96D58-1103-4967-9C83-D2AA957C13E1}" type="pres">
      <dgm:prSet presAssocID="{BDFC8C7A-CF91-4C5B-8FFB-077BBAA209A6}" presName="sibTrans" presStyleLbl="sibTrans2D1" presStyleIdx="0" presStyleCnt="3"/>
      <dgm:spPr/>
    </dgm:pt>
    <dgm:pt modelId="{BE0FFE0D-6B2F-49C9-9E8E-B62920EFDD00}" type="pres">
      <dgm:prSet presAssocID="{BDFC8C7A-CF91-4C5B-8FFB-077BBAA209A6}" presName="connectorText" presStyleLbl="sibTrans2D1" presStyleIdx="0" presStyleCnt="3"/>
      <dgm:spPr/>
    </dgm:pt>
    <dgm:pt modelId="{0721A56F-E278-4D1E-86D2-A3E599D2F1DD}" type="pres">
      <dgm:prSet presAssocID="{05B89B46-B346-447A-8456-776161D40833}" presName="node" presStyleLbl="node1" presStyleIdx="1" presStyleCnt="4">
        <dgm:presLayoutVars>
          <dgm:bulletEnabled val="1"/>
        </dgm:presLayoutVars>
      </dgm:prSet>
      <dgm:spPr/>
    </dgm:pt>
    <dgm:pt modelId="{1FD23672-8BE5-42CB-8263-7498C7D0268B}" type="pres">
      <dgm:prSet presAssocID="{7E5D89BB-7A64-4C13-840B-676AECACF3B3}" presName="sibTrans" presStyleLbl="sibTrans2D1" presStyleIdx="1" presStyleCnt="3"/>
      <dgm:spPr/>
    </dgm:pt>
    <dgm:pt modelId="{256C130C-6E26-4BA6-8832-7933082CBFDA}" type="pres">
      <dgm:prSet presAssocID="{7E5D89BB-7A64-4C13-840B-676AECACF3B3}" presName="connectorText" presStyleLbl="sibTrans2D1" presStyleIdx="1" presStyleCnt="3"/>
      <dgm:spPr/>
    </dgm:pt>
    <dgm:pt modelId="{768F3564-67D4-4A77-B685-5B47E8F7E442}" type="pres">
      <dgm:prSet presAssocID="{23AF4C42-21D9-4684-9BE5-76C0C4AF56F6}" presName="node" presStyleLbl="node1" presStyleIdx="2" presStyleCnt="4">
        <dgm:presLayoutVars>
          <dgm:bulletEnabled val="1"/>
        </dgm:presLayoutVars>
      </dgm:prSet>
      <dgm:spPr/>
    </dgm:pt>
    <dgm:pt modelId="{D47F50BB-8F1E-4B90-8A5C-F829A5C7493C}" type="pres">
      <dgm:prSet presAssocID="{9DA7F320-750B-4605-8E23-836B4CEA310F}" presName="sibTrans" presStyleLbl="sibTrans2D1" presStyleIdx="2" presStyleCnt="3"/>
      <dgm:spPr/>
    </dgm:pt>
    <dgm:pt modelId="{D7D35070-0CD8-4A60-A65A-4E7A77894519}" type="pres">
      <dgm:prSet presAssocID="{9DA7F320-750B-4605-8E23-836B4CEA310F}" presName="connectorText" presStyleLbl="sibTrans2D1" presStyleIdx="2" presStyleCnt="3"/>
      <dgm:spPr/>
    </dgm:pt>
    <dgm:pt modelId="{597B396D-FED1-4689-8575-A187C05C7779}" type="pres">
      <dgm:prSet presAssocID="{2BBCE52B-AF5E-43AD-9C86-96F3B6AB74AE}" presName="node" presStyleLbl="node1" presStyleIdx="3" presStyleCnt="4">
        <dgm:presLayoutVars>
          <dgm:bulletEnabled val="1"/>
        </dgm:presLayoutVars>
      </dgm:prSet>
      <dgm:spPr/>
    </dgm:pt>
  </dgm:ptLst>
  <dgm:cxnLst>
    <dgm:cxn modelId="{174D310C-1FA1-4744-94BC-68320AC340DF}" type="presOf" srcId="{05B89B46-B346-447A-8456-776161D40833}" destId="{0721A56F-E278-4D1E-86D2-A3E599D2F1DD}" srcOrd="0" destOrd="0" presId="urn:microsoft.com/office/officeart/2005/8/layout/process5"/>
    <dgm:cxn modelId="{5BD30D2B-D006-436B-AE5D-974B0C984D5C}" srcId="{4B27616A-0009-40DC-BB16-403B6A15D013}" destId="{23AF4C42-21D9-4684-9BE5-76C0C4AF56F6}" srcOrd="2" destOrd="0" parTransId="{86320EDB-CC3B-4C3D-9817-EC70188B95E6}" sibTransId="{9DA7F320-750B-4605-8E23-836B4CEA310F}"/>
    <dgm:cxn modelId="{A5C8423E-C183-4128-9ED2-CCCF3B01B63D}" type="presOf" srcId="{7E5D89BB-7A64-4C13-840B-676AECACF3B3}" destId="{1FD23672-8BE5-42CB-8263-7498C7D0268B}" srcOrd="0" destOrd="0" presId="urn:microsoft.com/office/officeart/2005/8/layout/process5"/>
    <dgm:cxn modelId="{318EAD41-76CB-42D6-8120-E8DEEFEF139A}" type="presOf" srcId="{BDFC8C7A-CF91-4C5B-8FFB-077BBAA209A6}" destId="{BE0FFE0D-6B2F-49C9-9E8E-B62920EFDD00}" srcOrd="1" destOrd="0" presId="urn:microsoft.com/office/officeart/2005/8/layout/process5"/>
    <dgm:cxn modelId="{9F031B65-50CF-4037-AFBD-BFE2D83BDFF2}" srcId="{4B27616A-0009-40DC-BB16-403B6A15D013}" destId="{2BBCE52B-AF5E-43AD-9C86-96F3B6AB74AE}" srcOrd="3" destOrd="0" parTransId="{6E29A0EC-2A67-4C4F-8F99-988AF1F40AF0}" sibTransId="{037040E2-DF77-4725-8654-07117985FFE8}"/>
    <dgm:cxn modelId="{E9033048-F550-4DFD-8CA8-4D0577814F09}" type="presOf" srcId="{23AF4C42-21D9-4684-9BE5-76C0C4AF56F6}" destId="{768F3564-67D4-4A77-B685-5B47E8F7E442}" srcOrd="0" destOrd="0" presId="urn:microsoft.com/office/officeart/2005/8/layout/process5"/>
    <dgm:cxn modelId="{604B2952-9985-4297-B263-9DD764AFE05C}" type="presOf" srcId="{2BBCE52B-AF5E-43AD-9C86-96F3B6AB74AE}" destId="{597B396D-FED1-4689-8575-A187C05C7779}" srcOrd="0" destOrd="0" presId="urn:microsoft.com/office/officeart/2005/8/layout/process5"/>
    <dgm:cxn modelId="{EB5A2176-8502-41A7-BEC9-8D71A10CD631}" type="presOf" srcId="{BDFC8C7A-CF91-4C5B-8FFB-077BBAA209A6}" destId="{CCE96D58-1103-4967-9C83-D2AA957C13E1}" srcOrd="0" destOrd="0" presId="urn:microsoft.com/office/officeart/2005/8/layout/process5"/>
    <dgm:cxn modelId="{894E4F7B-7F66-4995-98CE-B0F0EA453DB8}" srcId="{4B27616A-0009-40DC-BB16-403B6A15D013}" destId="{05B89B46-B346-447A-8456-776161D40833}" srcOrd="1" destOrd="0" parTransId="{377C46C1-785F-4DC2-8AD2-5302EB5C9424}" sibTransId="{7E5D89BB-7A64-4C13-840B-676AECACF3B3}"/>
    <dgm:cxn modelId="{B9CE9086-CB3E-42A2-940E-74D5B089CB56}" type="presOf" srcId="{9DA7F320-750B-4605-8E23-836B4CEA310F}" destId="{D7D35070-0CD8-4A60-A65A-4E7A77894519}" srcOrd="1" destOrd="0" presId="urn:microsoft.com/office/officeart/2005/8/layout/process5"/>
    <dgm:cxn modelId="{5BA486A8-3200-4956-8104-F53649747615}" type="presOf" srcId="{4B27616A-0009-40DC-BB16-403B6A15D013}" destId="{76B89159-E4A6-45C6-85E1-74D3485C374F}" srcOrd="0" destOrd="0" presId="urn:microsoft.com/office/officeart/2005/8/layout/process5"/>
    <dgm:cxn modelId="{43AB3EB8-2B08-484D-A162-4EDB735BA5D5}" type="presOf" srcId="{EED42E7E-12FB-4DE4-ABAB-B8819ED2F80A}" destId="{85BAAE6D-2DCF-4077-A0CD-DCF7380F0F20}" srcOrd="0" destOrd="0" presId="urn:microsoft.com/office/officeart/2005/8/layout/process5"/>
    <dgm:cxn modelId="{992BA4B9-34BF-455E-9053-70C632384AE6}" type="presOf" srcId="{7E5D89BB-7A64-4C13-840B-676AECACF3B3}" destId="{256C130C-6E26-4BA6-8832-7933082CBFDA}" srcOrd="1" destOrd="0" presId="urn:microsoft.com/office/officeart/2005/8/layout/process5"/>
    <dgm:cxn modelId="{D2801BC0-FAAA-4B19-872D-3C2C9BD08A70}" type="presOf" srcId="{9DA7F320-750B-4605-8E23-836B4CEA310F}" destId="{D47F50BB-8F1E-4B90-8A5C-F829A5C7493C}" srcOrd="0" destOrd="0" presId="urn:microsoft.com/office/officeart/2005/8/layout/process5"/>
    <dgm:cxn modelId="{07DC34D0-A3C1-4B8F-9055-8DC827C63A41}" srcId="{4B27616A-0009-40DC-BB16-403B6A15D013}" destId="{EED42E7E-12FB-4DE4-ABAB-B8819ED2F80A}" srcOrd="0" destOrd="0" parTransId="{4C85DDCF-CB6C-45AC-A1C7-DDDA72E03F85}" sibTransId="{BDFC8C7A-CF91-4C5B-8FFB-077BBAA209A6}"/>
    <dgm:cxn modelId="{30392077-463E-4B87-B98A-A6D482E3B396}" type="presParOf" srcId="{76B89159-E4A6-45C6-85E1-74D3485C374F}" destId="{85BAAE6D-2DCF-4077-A0CD-DCF7380F0F20}" srcOrd="0" destOrd="0" presId="urn:microsoft.com/office/officeart/2005/8/layout/process5"/>
    <dgm:cxn modelId="{10E6DF17-A349-431C-89D2-B4C267E1D6EF}" type="presParOf" srcId="{76B89159-E4A6-45C6-85E1-74D3485C374F}" destId="{CCE96D58-1103-4967-9C83-D2AA957C13E1}" srcOrd="1" destOrd="0" presId="urn:microsoft.com/office/officeart/2005/8/layout/process5"/>
    <dgm:cxn modelId="{578B574B-4919-4B12-9DC7-EC4A6F5C2C87}" type="presParOf" srcId="{CCE96D58-1103-4967-9C83-D2AA957C13E1}" destId="{BE0FFE0D-6B2F-49C9-9E8E-B62920EFDD00}" srcOrd="0" destOrd="0" presId="urn:microsoft.com/office/officeart/2005/8/layout/process5"/>
    <dgm:cxn modelId="{F742C773-BA6D-4980-B044-BE5C48F7E253}" type="presParOf" srcId="{76B89159-E4A6-45C6-85E1-74D3485C374F}" destId="{0721A56F-E278-4D1E-86D2-A3E599D2F1DD}" srcOrd="2" destOrd="0" presId="urn:microsoft.com/office/officeart/2005/8/layout/process5"/>
    <dgm:cxn modelId="{ADBE18F6-8599-4CD4-83B7-73E680157DE8}" type="presParOf" srcId="{76B89159-E4A6-45C6-85E1-74D3485C374F}" destId="{1FD23672-8BE5-42CB-8263-7498C7D0268B}" srcOrd="3" destOrd="0" presId="urn:microsoft.com/office/officeart/2005/8/layout/process5"/>
    <dgm:cxn modelId="{22058577-AADD-4233-A8D8-F982DD237349}" type="presParOf" srcId="{1FD23672-8BE5-42CB-8263-7498C7D0268B}" destId="{256C130C-6E26-4BA6-8832-7933082CBFDA}" srcOrd="0" destOrd="0" presId="urn:microsoft.com/office/officeart/2005/8/layout/process5"/>
    <dgm:cxn modelId="{4E1F4827-078A-4225-A7CF-77F9A0B1E0A0}" type="presParOf" srcId="{76B89159-E4A6-45C6-85E1-74D3485C374F}" destId="{768F3564-67D4-4A77-B685-5B47E8F7E442}" srcOrd="4" destOrd="0" presId="urn:microsoft.com/office/officeart/2005/8/layout/process5"/>
    <dgm:cxn modelId="{1292418E-5FEF-4C76-94AE-F3D47FDEAA0C}" type="presParOf" srcId="{76B89159-E4A6-45C6-85E1-74D3485C374F}" destId="{D47F50BB-8F1E-4B90-8A5C-F829A5C7493C}" srcOrd="5" destOrd="0" presId="urn:microsoft.com/office/officeart/2005/8/layout/process5"/>
    <dgm:cxn modelId="{27B9FD07-B8AE-49F8-AF22-74B633857426}" type="presParOf" srcId="{D47F50BB-8F1E-4B90-8A5C-F829A5C7493C}" destId="{D7D35070-0CD8-4A60-A65A-4E7A77894519}" srcOrd="0" destOrd="0" presId="urn:microsoft.com/office/officeart/2005/8/layout/process5"/>
    <dgm:cxn modelId="{A6255205-D9E8-4C94-8BCE-86661D233685}" type="presParOf" srcId="{76B89159-E4A6-45C6-85E1-74D3485C374F}" destId="{597B396D-FED1-4689-8575-A187C05C777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AAE6D-2DCF-4077-A0CD-DCF7380F0F20}">
      <dsp:nvSpPr>
        <dsp:cNvPr id="0" name=""/>
        <dsp:cNvSpPr/>
      </dsp:nvSpPr>
      <dsp:spPr>
        <a:xfrm>
          <a:off x="1587" y="1058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solidFill>
                <a:srgbClr val="00B050"/>
              </a:solidFill>
            </a:rPr>
            <a:t>Get Data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 err="1"/>
            <a:t>Jupyter</a:t>
          </a:r>
          <a:r>
            <a:rPr lang="en-CA" sz="2800" kern="1200" dirty="0"/>
            <a:t> Notebook to API and import data </a:t>
          </a:r>
        </a:p>
      </dsp:txBody>
      <dsp:txXfrm>
        <a:off x="61079" y="60550"/>
        <a:ext cx="3266359" cy="1912222"/>
      </dsp:txXfrm>
    </dsp:sp>
    <dsp:sp modelId="{CCE96D58-1103-4967-9C83-D2AA957C13E1}">
      <dsp:nvSpPr>
        <dsp:cNvPr id="0" name=""/>
        <dsp:cNvSpPr/>
      </dsp:nvSpPr>
      <dsp:spPr>
        <a:xfrm>
          <a:off x="3684841" y="596879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3684841" y="764792"/>
        <a:ext cx="502384" cy="503739"/>
      </dsp:txXfrm>
    </dsp:sp>
    <dsp:sp modelId="{0721A56F-E278-4D1E-86D2-A3E599D2F1DD}">
      <dsp:nvSpPr>
        <dsp:cNvPr id="0" name=""/>
        <dsp:cNvSpPr/>
      </dsp:nvSpPr>
      <dsp:spPr>
        <a:xfrm>
          <a:off x="4741068" y="1058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solidFill>
                <a:srgbClr val="00B050"/>
              </a:solidFill>
              <a:latin typeface="Calibri" panose="020F0502020204030204"/>
              <a:ea typeface="+mn-ea"/>
              <a:cs typeface="+mn-cs"/>
            </a:rPr>
            <a:t>Push to Database</a:t>
          </a: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SQL or MongoDB </a:t>
          </a:r>
        </a:p>
      </dsp:txBody>
      <dsp:txXfrm>
        <a:off x="4800560" y="60550"/>
        <a:ext cx="3266359" cy="1912222"/>
      </dsp:txXfrm>
    </dsp:sp>
    <dsp:sp modelId="{1FD23672-8BE5-42CB-8263-7498C7D0268B}">
      <dsp:nvSpPr>
        <dsp:cNvPr id="0" name=""/>
        <dsp:cNvSpPr/>
      </dsp:nvSpPr>
      <dsp:spPr>
        <a:xfrm rot="5400000">
          <a:off x="6074894" y="2269238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 rot="-5400000">
        <a:off x="6181871" y="2330174"/>
        <a:ext cx="503739" cy="502384"/>
      </dsp:txXfrm>
    </dsp:sp>
    <dsp:sp modelId="{768F3564-67D4-4A77-B685-5B47E8F7E442}">
      <dsp:nvSpPr>
        <dsp:cNvPr id="0" name=""/>
        <dsp:cNvSpPr/>
      </dsp:nvSpPr>
      <dsp:spPr>
        <a:xfrm>
          <a:off x="4741068" y="3386402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solidFill>
                <a:srgbClr val="00B050"/>
              </a:solidFill>
            </a:rPr>
            <a:t>Pass Data form SQL to JS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Python Flask App </a:t>
          </a:r>
        </a:p>
      </dsp:txBody>
      <dsp:txXfrm>
        <a:off x="4800560" y="3445894"/>
        <a:ext cx="3266359" cy="1912222"/>
      </dsp:txXfrm>
    </dsp:sp>
    <dsp:sp modelId="{D47F50BB-8F1E-4B90-8A5C-F829A5C7493C}">
      <dsp:nvSpPr>
        <dsp:cNvPr id="0" name=""/>
        <dsp:cNvSpPr/>
      </dsp:nvSpPr>
      <dsp:spPr>
        <a:xfrm rot="10800000">
          <a:off x="3725465" y="3982222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 rot="10800000">
        <a:off x="3940773" y="4150135"/>
        <a:ext cx="502384" cy="503739"/>
      </dsp:txXfrm>
    </dsp:sp>
    <dsp:sp modelId="{597B396D-FED1-4689-8575-A187C05C7779}">
      <dsp:nvSpPr>
        <dsp:cNvPr id="0" name=""/>
        <dsp:cNvSpPr/>
      </dsp:nvSpPr>
      <dsp:spPr>
        <a:xfrm>
          <a:off x="1587" y="3386402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solidFill>
                <a:srgbClr val="00B050"/>
              </a:solidFill>
            </a:rPr>
            <a:t>Visualization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JavaScript</a:t>
          </a:r>
        </a:p>
      </dsp:txBody>
      <dsp:txXfrm>
        <a:off x="61079" y="3445894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BF5B-A361-4044-BCD6-370AC039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9C719-0145-4405-99A4-BCF4A70D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A2E2-7A78-4CCF-8931-3CFB606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4A63-7D8F-4AED-A0ED-431912CE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6B43-F308-48DC-BAB7-F7B05AE2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2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78A3-1DA4-483A-ACA2-85EBC4A0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9275-95F2-4D23-8EE6-5321BA64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B61D-1C5E-46BE-A2F3-B485D7B2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C9FD-26CE-475E-8DF8-4AFB3A6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B391-EA46-4584-BB17-F727C049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97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E0BE4-1DEE-4C4C-9934-297C2598B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739-8FCE-4864-BECD-DF52EF0A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D4D0-9F7B-43B3-A419-B4938EB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06E3-8725-4582-8BFF-4EC480C6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51C6-F88C-4877-AAB1-0FC5E7C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9DD0-B374-4B04-A8AD-01948FA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6758-6049-4B04-B7E1-C1E096D4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9BBB-1AEC-4586-B6D0-800E26A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D855-67A0-4345-9A19-91FBF676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3D4F-4437-4DDA-BA6C-4DFF70B3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74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6626-0801-4273-AB52-953FE739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72FD-CC43-4BD4-930F-22861B71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A8CEE-2353-46C1-B537-F005A232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868D-B07A-4EF4-9375-5869A660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7C77-E48D-4895-A89E-C60CEF5A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3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CED6-3E6F-4ACF-AE9B-4DD53850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36EA-D65F-43BC-A398-8BDA6BDE7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A299-B938-4D87-8A80-67FE06A3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2BEA-5D92-4FBB-AC76-DDD250F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0A35-6461-456A-9ABC-64E8C1F6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FD4A-D57D-4442-97A3-33EA4F6F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6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9A1C-902A-4E47-8B4D-32608FA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C219-72FC-4F88-935B-EE109BB9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98B4-8B68-4D66-87C8-B3EEB9C2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BDC14-C99C-42C6-8F9D-4783B448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C47C9-5575-45B8-BF07-794BA3403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A344D-38DB-4402-9629-8710BEE9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A74F4-6451-49F8-8FC3-99AF7E7D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AE5F-8258-4111-81A6-CB842F96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30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A3E1-00C4-4897-989D-3D1FA23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9A62B-A146-445F-8FD4-A18914C0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3BB11-4DAB-48C6-B2E6-9B0A91F4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B276-C040-4890-97B6-98F6C33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3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A1F16-ADFF-4D9B-A66D-2835F090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E08D2-B3AF-4730-99A5-E539F102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14993-DEE0-491A-921B-FDDF2615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2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B6A-2070-4D62-BCCF-4ABF47A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415-A391-487A-A1F5-769FBC06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6573-A95F-493C-9F16-5D9CBB6E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1B6-1802-4C48-8DB6-D93D9953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D17D-6550-4A69-9BD8-14739A34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3AA43-1F59-4A49-8E0D-A431CB4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DB7-19E6-4AE4-8B2F-5C6912F6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4E1E4-4147-4455-A2F6-3482724B1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7AA6-AE63-4A94-BEAB-521E851D0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F529C-FA1A-4D7C-88F1-012CD060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5B83-8031-416D-AE5C-73A3705D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F29D-7CDD-4822-89A5-95BFEC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2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41F64-A812-4875-A33F-CFCE4429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106A5-4522-4E2D-A5A2-33BF3D14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1F3A-0B6F-40A6-8260-06A3F9347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690E-7826-4642-B031-559AAF45E864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5F7-F2BA-49A5-84AB-002D6C5F1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6980-7A2F-473D-AE50-FA30B6931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929B-ADE1-46E9-B9D9-8F9E1188A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8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A79F27-F956-4A98-96C1-57F85114E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736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nerojan varnakumar</dc:creator>
  <cp:lastModifiedBy>nerojan varnakumar</cp:lastModifiedBy>
  <cp:revision>1</cp:revision>
  <dcterms:created xsi:type="dcterms:W3CDTF">2020-09-19T14:27:32Z</dcterms:created>
  <dcterms:modified xsi:type="dcterms:W3CDTF">2020-09-19T14:43:49Z</dcterms:modified>
</cp:coreProperties>
</file>