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AE91-043E-40E0-8D12-FCE390824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2A3DA-36DA-4F35-9757-AD5757E62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ABE6-8ACA-426F-895D-9298869B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61510-C6B1-4275-AEAC-8101F7F1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AF79-5D02-4EFB-883F-0C5D1754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7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F423-A206-4272-B132-04E90617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F88D4-50D3-40D6-AF3C-35BB3054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A582-C0AA-41E2-93DF-1965E350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83FB-C071-44FF-8E5C-B2BA7BEB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7022-7930-44F0-B3BC-DDAABF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48A93-96EB-4137-9D3D-093B245A5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BF8B6-D925-4283-B8D1-B9B9BFDB6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C3CD4-D6B0-41A3-9D38-C9BAC6C2F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78D82-ABF2-4600-9F8D-DBC94D15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0189-E39F-4243-8851-012C9E41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24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C14F-24AB-499C-B11E-516A6A2B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36C5-7A4D-48EF-A495-A6462B51B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AE01-CD19-4103-80F7-1064E39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A29A-1549-4C4C-B613-389CDAB00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247A-190B-4124-8628-E5F40EF9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9DED-4D6C-4A8C-BC67-D318DD6D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F8AEF-50E4-4A6D-A829-A0A27785A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1623-C15B-4C22-8596-73F92C07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93E1-B5C3-465F-8C19-7B7AD5D2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D0724-7150-4C99-BBE2-FB712884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8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CBCB-7A1F-4879-86EE-88C1B256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CE644-04DC-4356-BE22-4432ADA4C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EF974-84FC-40E1-863F-226455E4C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7CB0C-CD68-4040-A02E-9B3DD5E0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227A0-7CE1-4F6D-8D61-7C434197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854B4-26CB-406E-AC08-1DE05DEF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E0FB-FC1F-4F04-82B7-B3DF2783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7CAE7-5D2C-4771-90B3-05E3AE980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8127-97B2-4D0C-A957-56526C3FA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BFC81-A5DA-4364-A36A-8B5BF8F53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5D772-20D2-48BC-819B-2B3DE1DB9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20BA-9E4C-41C3-8095-9FEDEF96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DB7A4-F444-42B6-BA51-B77CEF5D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ED632-BB54-43D0-B7A9-43405093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6A69-3B8A-40DC-8EE5-6F9ECA25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DEF9F-7016-44D4-A55A-7664EA167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1B6DA-A22E-44D3-BA68-50ED4AF1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13066-6998-4051-8492-9C941250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5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1ECE1-33FE-47F4-8D5F-ADFCA688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19011-D422-4E0B-823D-8DD306AFB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7918E-9220-478D-8A24-6668556B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6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069D-6C4A-4057-A1A2-4AF6B974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F5E9-ECE3-4811-A113-6F074085B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0F973-9D75-4CB8-95AE-00FF0C392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9382E-0CB2-4971-AEF5-23F27CE2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97DF-726D-4D13-95D2-22F76309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9ADA3-10B0-415C-AD8F-A457D2A8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7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3005-63CB-43A3-AAC9-29A87AB9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6BD52C-08C0-4908-A89F-FFA2A07B3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5B973-A5FB-42F5-8D0C-F16263B8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10490-831A-4579-9B43-45487FE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441F-0308-446A-9436-89F006B1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DE69-9A30-4198-9EDF-A62AD8C9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5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F7872-DFD3-4D2A-A58E-13648119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8E51D-62C2-444C-853B-2D85FB512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E4846-4525-42C2-96FE-04A121E67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B306-F054-43CF-AE39-C10194F077E4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B33D-5A6E-448A-BAC7-89889481D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E0F7-5EFC-4A41-AE00-BF8DC7418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77482-F009-4CCE-8A83-693920C28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7">
            <a:extLst>
              <a:ext uri="{FF2B5EF4-FFF2-40B4-BE49-F238E27FC236}">
                <a16:creationId xmlns:a16="http://schemas.microsoft.com/office/drawing/2014/main" id="{4120E3DB-150B-4066-8457-71C0212D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93" y="129439"/>
            <a:ext cx="6896201" cy="622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828D83-8E8B-4FF1-ADEA-9D27E8B182E7}"/>
              </a:ext>
            </a:extLst>
          </p:cNvPr>
          <p:cNvSpPr txBox="1"/>
          <p:nvPr/>
        </p:nvSpPr>
        <p:spPr>
          <a:xfrm>
            <a:off x="7595287" y="129439"/>
            <a:ext cx="4143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X-</a:t>
            </a:r>
            <a:r>
              <a:rPr lang="en-US" dirty="0" err="1"/>
              <a:t>asis</a:t>
            </a:r>
            <a:r>
              <a:rPr lang="en-US" dirty="0"/>
              <a:t>:</a:t>
            </a:r>
          </a:p>
          <a:p>
            <a:r>
              <a:rPr lang="en-US" dirty="0"/>
              <a:t>number of individuals/</a:t>
            </a:r>
          </a:p>
          <a:p>
            <a:r>
              <a:rPr lang="en-US" dirty="0"/>
              <a:t>Sample size/</a:t>
            </a:r>
          </a:p>
          <a:p>
            <a:r>
              <a:rPr lang="en-US" dirty="0"/>
              <a:t>g</a:t>
            </a:r>
          </a:p>
          <a:p>
            <a:endParaRPr lang="en-US" dirty="0"/>
          </a:p>
          <a:p>
            <a:r>
              <a:rPr lang="en-US" dirty="0"/>
              <a:t>Y-</a:t>
            </a:r>
            <a:r>
              <a:rPr lang="en-US" dirty="0" err="1"/>
              <a:t>asis</a:t>
            </a:r>
            <a:r>
              <a:rPr lang="en-US" dirty="0"/>
              <a:t>:</a:t>
            </a:r>
          </a:p>
          <a:p>
            <a:r>
              <a:rPr lang="en-US" dirty="0"/>
              <a:t>Number of alleles per loci/</a:t>
            </a:r>
          </a:p>
          <a:p>
            <a:r>
              <a:rPr lang="en-US" dirty="0"/>
              <a:t>Number of distinct alleles per loci/</a:t>
            </a:r>
          </a:p>
          <a:p>
            <a:r>
              <a:rPr lang="en-US" dirty="0"/>
              <a:t>R_output$column4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BD2AF-97B2-438D-8FA0-0375749C387E}"/>
              </a:ext>
            </a:extLst>
          </p:cNvPr>
          <p:cNvSpPr/>
          <p:nvPr/>
        </p:nvSpPr>
        <p:spPr>
          <a:xfrm>
            <a:off x="7595287" y="33555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X-</a:t>
            </a:r>
            <a:r>
              <a:rPr lang="en-US" dirty="0" err="1"/>
              <a:t>asis</a:t>
            </a:r>
            <a:r>
              <a:rPr lang="en-US" dirty="0"/>
              <a:t>:</a:t>
            </a:r>
          </a:p>
          <a:p>
            <a:r>
              <a:rPr lang="en-US" dirty="0"/>
              <a:t>number of individuals/</a:t>
            </a:r>
          </a:p>
          <a:p>
            <a:r>
              <a:rPr lang="en-US" dirty="0"/>
              <a:t>Sample size/</a:t>
            </a:r>
          </a:p>
          <a:p>
            <a:r>
              <a:rPr lang="en-US" dirty="0"/>
              <a:t>g</a:t>
            </a:r>
          </a:p>
          <a:p>
            <a:endParaRPr lang="en-US" dirty="0"/>
          </a:p>
          <a:p>
            <a:r>
              <a:rPr lang="en-US" dirty="0"/>
              <a:t>Y-</a:t>
            </a:r>
            <a:r>
              <a:rPr lang="en-US" dirty="0" err="1"/>
              <a:t>asis</a:t>
            </a:r>
            <a:r>
              <a:rPr lang="en-US" dirty="0"/>
              <a:t>:</a:t>
            </a:r>
          </a:p>
          <a:p>
            <a:r>
              <a:rPr lang="en-US" dirty="0" err="1"/>
              <a:t>freq</a:t>
            </a:r>
            <a:r>
              <a:rPr lang="en-US" dirty="0"/>
              <a:t> of private alleles/</a:t>
            </a:r>
          </a:p>
          <a:p>
            <a:r>
              <a:rPr lang="en-US" dirty="0"/>
              <a:t>Number of private alleles per loci/</a:t>
            </a:r>
          </a:p>
          <a:p>
            <a:r>
              <a:rPr lang="en-US" dirty="0"/>
              <a:t>C_output$column4</a:t>
            </a:r>
          </a:p>
        </p:txBody>
      </p:sp>
    </p:spTree>
    <p:extLst>
      <p:ext uri="{BB962C8B-B14F-4D97-AF65-F5344CB8AC3E}">
        <p14:creationId xmlns:p14="http://schemas.microsoft.com/office/powerpoint/2010/main" val="40889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2AC0-2E13-441F-9FD8-FD4C1479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ADZE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2EC83-E024-464A-9AA1-607F24DA9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pPr lvl="1"/>
            <a:r>
              <a:rPr lang="en-US" dirty="0" err="1"/>
              <a:t>Paramfile</a:t>
            </a:r>
            <a:endParaRPr lang="en-US" dirty="0"/>
          </a:p>
          <a:p>
            <a:pPr lvl="1"/>
            <a:r>
              <a:rPr lang="en-US" dirty="0"/>
              <a:t>Datafile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2AA6-B5F6-4041-AABC-A7992B02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Paramfile.txt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6010-9039-414B-B9DF-75F423E6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244" y="15949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MAIN para</a:t>
            </a:r>
          </a:p>
          <a:p>
            <a:r>
              <a:rPr lang="en-US" sz="2000" dirty="0"/>
              <a:t>-g : max standard sample size </a:t>
            </a:r>
          </a:p>
          <a:p>
            <a:r>
              <a:rPr lang="en-US" sz="2000" dirty="0"/>
              <a:t>-</a:t>
            </a:r>
            <a:r>
              <a:rPr lang="en-US" sz="2000" dirty="0" err="1"/>
              <a:t>Data_lines</a:t>
            </a:r>
            <a:r>
              <a:rPr lang="en-US" sz="2000" dirty="0"/>
              <a:t>: # of rows of data in datafile (2N, N= # individual)</a:t>
            </a:r>
          </a:p>
          <a:p>
            <a:r>
              <a:rPr lang="en-US" sz="2000" dirty="0"/>
              <a:t>-Loci: # of loci</a:t>
            </a:r>
          </a:p>
          <a:p>
            <a:r>
              <a:rPr lang="en-US" sz="2000" dirty="0"/>
              <a:t>-NON_DATA_ROWS: # of rows should be ignored (1)</a:t>
            </a:r>
          </a:p>
          <a:p>
            <a:r>
              <a:rPr lang="en-US" sz="2000" dirty="0"/>
              <a:t>-NON_DATA_COLS:</a:t>
            </a:r>
          </a:p>
          <a:p>
            <a:r>
              <a:rPr lang="en-US" sz="2000" dirty="0"/>
              <a:t>-GROUP_BY_COL:  &lt;</a:t>
            </a:r>
            <a:r>
              <a:rPr lang="en-US" sz="2000" dirty="0" err="1"/>
              <a:t>non_data_cols</a:t>
            </a:r>
            <a:r>
              <a:rPr lang="en-US" sz="2000" dirty="0"/>
              <a:t>, the column which indicates the group</a:t>
            </a:r>
          </a:p>
          <a:p>
            <a:r>
              <a:rPr lang="en-US" sz="2000" dirty="0"/>
              <a:t>-DATA_FILE : name of the data file</a:t>
            </a:r>
          </a:p>
          <a:p>
            <a:r>
              <a:rPr lang="en-US" sz="2000" dirty="0"/>
              <a:t>-</a:t>
            </a:r>
            <a:r>
              <a:rPr lang="en-US" sz="2000" dirty="0" err="1"/>
              <a:t>R_out</a:t>
            </a:r>
            <a:endParaRPr lang="en-US" sz="2000" dirty="0"/>
          </a:p>
          <a:p>
            <a:r>
              <a:rPr lang="en-US" sz="2000" dirty="0"/>
              <a:t>-</a:t>
            </a:r>
            <a:r>
              <a:rPr lang="en-US" sz="2000" dirty="0" err="1"/>
              <a:t>P_out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727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45C1E7-E005-4F22-89CD-FC25A0CB8EA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Paramfile.txt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15DEDB-F482-4148-BC0B-0A9596E3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244" y="15949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Combination para (for private allelic richness)</a:t>
            </a:r>
          </a:p>
          <a:p>
            <a:r>
              <a:rPr lang="en-US" sz="2000" dirty="0"/>
              <a:t>-COMB</a:t>
            </a:r>
          </a:p>
          <a:p>
            <a:r>
              <a:rPr lang="en-US" sz="2000" dirty="0"/>
              <a:t>-K_RANGE</a:t>
            </a:r>
          </a:p>
          <a:p>
            <a:r>
              <a:rPr lang="en-US" sz="2000" dirty="0"/>
              <a:t>-C_OUT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936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45C1E7-E005-4F22-89CD-FC25A0CB8EA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Paramfile.txt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15DEDB-F482-4148-BC0B-0A9596E3A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244" y="159496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Advanced para (for missing data)</a:t>
            </a:r>
          </a:p>
          <a:p>
            <a:r>
              <a:rPr lang="en-US" sz="2000" dirty="0"/>
              <a:t>-MISSING: how missing data represented</a:t>
            </a:r>
          </a:p>
          <a:p>
            <a:r>
              <a:rPr lang="en-US" sz="2000" dirty="0"/>
              <a:t>-TOLERANCE: largest allowed fraction of missing data at any given division for a locus, or be left out</a:t>
            </a:r>
          </a:p>
          <a:p>
            <a:r>
              <a:rPr lang="en-US" sz="2000" dirty="0"/>
              <a:t>-FULL_R</a:t>
            </a:r>
          </a:p>
          <a:p>
            <a:r>
              <a:rPr lang="en-US" sz="2000" dirty="0"/>
              <a:t>-FULL_P</a:t>
            </a:r>
          </a:p>
          <a:p>
            <a:r>
              <a:rPr lang="en-US" sz="2000" dirty="0"/>
              <a:t>-FULL_C</a:t>
            </a:r>
          </a:p>
          <a:p>
            <a:r>
              <a:rPr lang="en-US" sz="2000" dirty="0"/>
              <a:t>-PRINT_PROGRESS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140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AB20-31A3-4993-A8E9-20462064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A4856-FC78-464B-A99E-A33696E8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format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line: non-data lines + locus names</a:t>
            </a:r>
          </a:p>
          <a:p>
            <a:pPr lvl="1"/>
            <a:r>
              <a:rPr lang="en-US" dirty="0"/>
              <a:t>2N lines:</a:t>
            </a:r>
          </a:p>
          <a:p>
            <a:pPr lvl="2"/>
            <a:r>
              <a:rPr lang="en-US" dirty="0"/>
              <a:t>Each individual is printed on two consecutive lines (diploid)</a:t>
            </a:r>
          </a:p>
        </p:txBody>
      </p:sp>
    </p:spTree>
    <p:extLst>
      <p:ext uri="{BB962C8B-B14F-4D97-AF65-F5344CB8AC3E}">
        <p14:creationId xmlns:p14="http://schemas.microsoft.com/office/powerpoint/2010/main" val="244460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28093-18B3-4998-92CC-440B30BD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BE3A-C970-4840-8EF6-491A59376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263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ADZE</vt:lpstr>
      <vt:lpstr>Paramfile.txt</vt:lpstr>
      <vt:lpstr>PowerPoint Presentation</vt:lpstr>
      <vt:lpstr>PowerPoint Presentation</vt:lpstr>
      <vt:lpstr>Datafile</vt:lpstr>
      <vt:lpstr>Structure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Wei, Jialu [AGRON]</dc:creator>
  <cp:lastModifiedBy>Wei, Jialu [AGRON]</cp:lastModifiedBy>
  <cp:revision>3</cp:revision>
  <dcterms:created xsi:type="dcterms:W3CDTF">2018-11-16T02:05:40Z</dcterms:created>
  <dcterms:modified xsi:type="dcterms:W3CDTF">2018-11-16T02:30:24Z</dcterms:modified>
</cp:coreProperties>
</file>