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9" r:id="rId2"/>
    <p:sldId id="403" r:id="rId3"/>
    <p:sldId id="405" r:id="rId4"/>
    <p:sldId id="406" r:id="rId5"/>
    <p:sldId id="416" r:id="rId6"/>
    <p:sldId id="420" r:id="rId7"/>
    <p:sldId id="417" r:id="rId8"/>
  </p:sldIdLst>
  <p:sldSz cx="6397625" cy="399891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9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9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9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9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9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9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9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9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9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60">
          <p15:clr>
            <a:srgbClr val="A4A3A4"/>
          </p15:clr>
        </p15:guide>
        <p15:guide id="2" pos="19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A50021"/>
    <a:srgbClr val="4D4D4D"/>
    <a:srgbClr val="333333"/>
    <a:srgbClr val="EAEAEA"/>
    <a:srgbClr val="3399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2"/>
    <p:restoredTop sz="94690"/>
  </p:normalViewPr>
  <p:slideViewPr>
    <p:cSldViewPr snapToGrid="0" snapToObjects="1">
      <p:cViewPr varScale="1">
        <p:scale>
          <a:sx n="154" d="100"/>
          <a:sy n="154" d="100"/>
        </p:scale>
        <p:origin x="570" y="126"/>
      </p:cViewPr>
      <p:guideLst>
        <p:guide orient="horz" pos="1260"/>
        <p:guide pos="195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F36054-2D7C-274D-A6BB-522476883D4A}" type="datetimeFigureOut">
              <a:rPr kumimoji="1" lang="zh-CN" altLang="en-US" smtClean="0"/>
              <a:t>2017/7/20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51CE2-48E6-AF49-8AB0-4FAB9541C2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0743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79425" y="1243013"/>
            <a:ext cx="5438775" cy="8556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60438" y="2265363"/>
            <a:ext cx="4478337" cy="10223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8A5F14-CE7A-472C-A662-676D1F8F566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18704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492FFA-EEB1-4B98-BB12-6B3712A2448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96837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638675" y="160338"/>
            <a:ext cx="1438275" cy="34115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0675" y="160338"/>
            <a:ext cx="4165600" cy="34115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55F41-CC1F-4773-BDB6-ABCCCB379D5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85813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317757-DBD6-4154-AE1D-9B01CFBC4B2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66866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5" y="2570163"/>
            <a:ext cx="5438775" cy="793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4825" y="1695450"/>
            <a:ext cx="5438775" cy="87471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90E0D0-1850-40F0-B280-18E746F7558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2044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0675" y="933450"/>
            <a:ext cx="2801938" cy="263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275013" y="933450"/>
            <a:ext cx="2801937" cy="263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B46A13-FE3E-4E6D-A327-1557BDF9A12E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21021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0675" y="160338"/>
            <a:ext cx="5757863" cy="6667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20675" y="895350"/>
            <a:ext cx="2825750" cy="3730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20675" y="1268413"/>
            <a:ext cx="2825750" cy="23034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249613" y="895350"/>
            <a:ext cx="2828925" cy="3730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249613" y="1268413"/>
            <a:ext cx="2828925" cy="23034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89062C-5095-436C-86EA-D8599412D42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25020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D6CCAC-E056-4DA4-B0A8-D90E5E7C4DA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20581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60B77-A8E8-44FF-80F5-DB74D358F8E2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59758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0675" y="158750"/>
            <a:ext cx="2103438" cy="6778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1900" y="158750"/>
            <a:ext cx="3576638" cy="34131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20675" y="836613"/>
            <a:ext cx="2103438" cy="27352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0A10E7-FA98-4080-B735-34C771743243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16042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4125" y="2798763"/>
            <a:ext cx="3838575" cy="3302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254125" y="357188"/>
            <a:ext cx="3838575" cy="23987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54125" y="3128963"/>
            <a:ext cx="3838575" cy="469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2E9FB6-8A44-494D-92BB-5339853AE00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15758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0675" y="160338"/>
            <a:ext cx="57562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0650" tIns="25325" rIns="50650" bIns="2532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0675" y="933450"/>
            <a:ext cx="5756275" cy="263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0650" tIns="25325" rIns="50650" bIns="253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0675" y="3641725"/>
            <a:ext cx="1492250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0650" tIns="25325" rIns="50650" bIns="25325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7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85988" y="3641725"/>
            <a:ext cx="2025650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0650" tIns="25325" rIns="50650" bIns="25325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7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84700" y="3641725"/>
            <a:ext cx="1492250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0650" tIns="25325" rIns="50650" bIns="25325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700"/>
            </a:lvl1pPr>
          </a:lstStyle>
          <a:p>
            <a:pPr>
              <a:defRPr/>
            </a:pPr>
            <a:fld id="{2FA08CBA-9558-4C98-B425-B6B9C52C042F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06413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ctr" defTabSz="506413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defTabSz="506413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defTabSz="506413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defTabSz="506413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defTabSz="506413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defTabSz="506413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defTabSz="506413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defTabSz="506413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190500" indent="-190500" algn="l" defTabSz="506413" rtl="0" eaLnBrk="0" fontAlgn="base" hangingPunct="0">
        <a:spcBef>
          <a:spcPct val="20000"/>
        </a:spcBef>
        <a:spcAft>
          <a:spcPct val="0"/>
        </a:spcAft>
        <a:buChar char="•"/>
        <a:defRPr sz="1700">
          <a:solidFill>
            <a:schemeClr val="tx1"/>
          </a:solidFill>
          <a:latin typeface="+mn-lt"/>
          <a:ea typeface="+mn-ea"/>
          <a:cs typeface="+mn-cs"/>
        </a:defRPr>
      </a:lvl1pPr>
      <a:lvl2pPr marL="411163" indent="-157163" algn="l" defTabSz="506413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</a:defRPr>
      </a:lvl2pPr>
      <a:lvl3pPr marL="633413" indent="-127000" algn="l" defTabSz="506413" rtl="0" eaLnBrk="0" fontAlgn="base" hangingPunct="0">
        <a:spcBef>
          <a:spcPct val="20000"/>
        </a:spcBef>
        <a:spcAft>
          <a:spcPct val="0"/>
        </a:spcAft>
        <a:buChar char="•"/>
        <a:defRPr sz="1300">
          <a:solidFill>
            <a:schemeClr val="tx1"/>
          </a:solidFill>
          <a:latin typeface="+mn-lt"/>
          <a:ea typeface="+mn-ea"/>
        </a:defRPr>
      </a:lvl3pPr>
      <a:lvl4pPr marL="885825" indent="-127000" algn="l" defTabSz="506413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  <a:ea typeface="+mn-ea"/>
        </a:defRPr>
      </a:lvl4pPr>
      <a:lvl5pPr marL="1139825" indent="-127000" algn="l" defTabSz="506413" rtl="0" eaLnBrk="0" fontAlgn="base" hangingPunct="0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  <a:ea typeface="+mn-ea"/>
        </a:defRPr>
      </a:lvl5pPr>
      <a:lvl6pPr marL="1597025" indent="-127000" algn="l" defTabSz="506413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  <a:ea typeface="+mn-ea"/>
        </a:defRPr>
      </a:lvl6pPr>
      <a:lvl7pPr marL="2054225" indent="-127000" algn="l" defTabSz="506413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  <a:ea typeface="+mn-ea"/>
        </a:defRPr>
      </a:lvl7pPr>
      <a:lvl8pPr marL="2511425" indent="-127000" algn="l" defTabSz="506413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  <a:ea typeface="+mn-ea"/>
        </a:defRPr>
      </a:lvl8pPr>
      <a:lvl9pPr marL="2968625" indent="-127000" algn="l" defTabSz="506413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Relationship Id="rId9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 r="-11122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1727166" y="1610852"/>
            <a:ext cx="29546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buFont typeface="Arial" pitchFamily="34" charset="0"/>
              <a:defRPr sz="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Font typeface="Arial" pitchFamily="34" charset="0"/>
              <a:defRPr sz="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Font typeface="Arial" pitchFamily="34" charset="0"/>
              <a:defRPr sz="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Font typeface="Arial" pitchFamily="34" charset="0"/>
              <a:defRPr sz="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buFont typeface="Arial" pitchFamily="34" charset="0"/>
              <a:defRPr sz="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在线</a:t>
            </a:r>
            <a:r>
              <a:rPr lang="zh-CN" altLang="en-US" sz="3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拍卖</a:t>
            </a:r>
            <a:r>
              <a:rPr lang="zh-CN" altLang="en-US" sz="3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endParaRPr lang="zh-CN" altLang="zh-CN" sz="3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53" name="Line 5"/>
          <p:cNvSpPr>
            <a:spLocks noChangeShapeType="1"/>
          </p:cNvSpPr>
          <p:nvPr/>
        </p:nvSpPr>
        <p:spPr bwMode="auto">
          <a:xfrm flipV="1">
            <a:off x="2179435" y="2131308"/>
            <a:ext cx="2014430" cy="2997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054" name="虚线箭头 46"/>
          <p:cNvSpPr>
            <a:spLocks/>
          </p:cNvSpPr>
          <p:nvPr/>
        </p:nvSpPr>
        <p:spPr bwMode="auto">
          <a:xfrm>
            <a:off x="2962275" y="2320925"/>
            <a:ext cx="360363" cy="200025"/>
          </a:xfrm>
          <a:custGeom>
            <a:avLst/>
            <a:gdLst>
              <a:gd name="T0" fmla="*/ 49071 w 839382"/>
              <a:gd name="T1" fmla="*/ 31058 h 466836"/>
              <a:gd name="T2" fmla="*/ 43373 w 839382"/>
              <a:gd name="T3" fmla="*/ 36722 h 466836"/>
              <a:gd name="T4" fmla="*/ 43373 w 839382"/>
              <a:gd name="T5" fmla="*/ 23293 h 466836"/>
              <a:gd name="T6" fmla="*/ 49071 w 839382"/>
              <a:gd name="T7" fmla="*/ 28957 h 466836"/>
              <a:gd name="T8" fmla="*/ 43373 w 839382"/>
              <a:gd name="T9" fmla="*/ 23293 h 466836"/>
              <a:gd name="T10" fmla="*/ 57746 w 839382"/>
              <a:gd name="T11" fmla="*/ 22969 h 466836"/>
              <a:gd name="T12" fmla="*/ 52048 w 839382"/>
              <a:gd name="T13" fmla="*/ 28633 h 466836"/>
              <a:gd name="T14" fmla="*/ 60723 w 839382"/>
              <a:gd name="T15" fmla="*/ 15529 h 466836"/>
              <a:gd name="T16" fmla="*/ 66420 w 839382"/>
              <a:gd name="T17" fmla="*/ 21193 h 466836"/>
              <a:gd name="T18" fmla="*/ 60723 w 839382"/>
              <a:gd name="T19" fmla="*/ 15529 h 466836"/>
              <a:gd name="T20" fmla="*/ 49071 w 839382"/>
              <a:gd name="T21" fmla="*/ 15529 h 466836"/>
              <a:gd name="T22" fmla="*/ 43373 w 839382"/>
              <a:gd name="T23" fmla="*/ 21193 h 466836"/>
              <a:gd name="T24" fmla="*/ 34698 w 839382"/>
              <a:gd name="T25" fmla="*/ 15529 h 466836"/>
              <a:gd name="T26" fmla="*/ 40396 w 839382"/>
              <a:gd name="T27" fmla="*/ 21193 h 466836"/>
              <a:gd name="T28" fmla="*/ 34698 w 839382"/>
              <a:gd name="T29" fmla="*/ 15529 h 466836"/>
              <a:gd name="T30" fmla="*/ 31722 w 839382"/>
              <a:gd name="T31" fmla="*/ 15529 h 466836"/>
              <a:gd name="T32" fmla="*/ 26024 w 839382"/>
              <a:gd name="T33" fmla="*/ 21193 h 466836"/>
              <a:gd name="T34" fmla="*/ 17349 w 839382"/>
              <a:gd name="T35" fmla="*/ 15529 h 466836"/>
              <a:gd name="T36" fmla="*/ 23047 w 839382"/>
              <a:gd name="T37" fmla="*/ 21193 h 466836"/>
              <a:gd name="T38" fmla="*/ 17349 w 839382"/>
              <a:gd name="T39" fmla="*/ 15529 h 466836"/>
              <a:gd name="T40" fmla="*/ 14373 w 839382"/>
              <a:gd name="T41" fmla="*/ 15529 h 466836"/>
              <a:gd name="T42" fmla="*/ 8674 w 839382"/>
              <a:gd name="T43" fmla="*/ 21193 h 466836"/>
              <a:gd name="T44" fmla="*/ 0 w 839382"/>
              <a:gd name="T45" fmla="*/ 15529 h 466836"/>
              <a:gd name="T46" fmla="*/ 5698 w 839382"/>
              <a:gd name="T47" fmla="*/ 21193 h 466836"/>
              <a:gd name="T48" fmla="*/ 0 w 839382"/>
              <a:gd name="T49" fmla="*/ 15529 h 466836"/>
              <a:gd name="T50" fmla="*/ 57746 w 839382"/>
              <a:gd name="T51" fmla="*/ 15205 h 466836"/>
              <a:gd name="T52" fmla="*/ 52048 w 839382"/>
              <a:gd name="T53" fmla="*/ 20869 h 466836"/>
              <a:gd name="T54" fmla="*/ 43373 w 839382"/>
              <a:gd name="T55" fmla="*/ 7764 h 466836"/>
              <a:gd name="T56" fmla="*/ 49071 w 839382"/>
              <a:gd name="T57" fmla="*/ 13429 h 466836"/>
              <a:gd name="T58" fmla="*/ 43373 w 839382"/>
              <a:gd name="T59" fmla="*/ 7764 h 466836"/>
              <a:gd name="T60" fmla="*/ 57746 w 839382"/>
              <a:gd name="T61" fmla="*/ 7440 h 466836"/>
              <a:gd name="T62" fmla="*/ 52048 w 839382"/>
              <a:gd name="T63" fmla="*/ 13105 h 466836"/>
              <a:gd name="T64" fmla="*/ 43373 w 839382"/>
              <a:gd name="T65" fmla="*/ 0 h 466836"/>
              <a:gd name="T66" fmla="*/ 49071 w 839382"/>
              <a:gd name="T67" fmla="*/ 5664 h 466836"/>
              <a:gd name="T68" fmla="*/ 43373 w 839382"/>
              <a:gd name="T69" fmla="*/ 0 h 4668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839382" h="466836">
                <a:moveTo>
                  <a:pt x="548125" y="394828"/>
                </a:moveTo>
                <a:lnTo>
                  <a:pt x="620133" y="394828"/>
                </a:lnTo>
                <a:lnTo>
                  <a:pt x="620133" y="466836"/>
                </a:lnTo>
                <a:lnTo>
                  <a:pt x="548125" y="466836"/>
                </a:lnTo>
                <a:lnTo>
                  <a:pt x="548125" y="394828"/>
                </a:lnTo>
                <a:close/>
                <a:moveTo>
                  <a:pt x="548125" y="296121"/>
                </a:moveTo>
                <a:lnTo>
                  <a:pt x="620133" y="296121"/>
                </a:lnTo>
                <a:lnTo>
                  <a:pt x="620133" y="368129"/>
                </a:lnTo>
                <a:lnTo>
                  <a:pt x="548125" y="368129"/>
                </a:lnTo>
                <a:lnTo>
                  <a:pt x="548125" y="296121"/>
                </a:lnTo>
                <a:close/>
                <a:moveTo>
                  <a:pt x="657750" y="292002"/>
                </a:moveTo>
                <a:lnTo>
                  <a:pt x="729758" y="292002"/>
                </a:lnTo>
                <a:lnTo>
                  <a:pt x="729758" y="364010"/>
                </a:lnTo>
                <a:lnTo>
                  <a:pt x="657750" y="364010"/>
                </a:lnTo>
                <a:lnTo>
                  <a:pt x="657750" y="292002"/>
                </a:lnTo>
                <a:close/>
                <a:moveTo>
                  <a:pt x="767374" y="197414"/>
                </a:moveTo>
                <a:lnTo>
                  <a:pt x="839382" y="197414"/>
                </a:lnTo>
                <a:lnTo>
                  <a:pt x="839382" y="269422"/>
                </a:lnTo>
                <a:lnTo>
                  <a:pt x="767374" y="269422"/>
                </a:lnTo>
                <a:lnTo>
                  <a:pt x="767374" y="197414"/>
                </a:lnTo>
                <a:close/>
                <a:moveTo>
                  <a:pt x="548125" y="197414"/>
                </a:moveTo>
                <a:lnTo>
                  <a:pt x="620133" y="197414"/>
                </a:lnTo>
                <a:lnTo>
                  <a:pt x="620133" y="269422"/>
                </a:lnTo>
                <a:lnTo>
                  <a:pt x="548125" y="269422"/>
                </a:lnTo>
                <a:lnTo>
                  <a:pt x="548125" y="197414"/>
                </a:lnTo>
                <a:close/>
                <a:moveTo>
                  <a:pt x="438500" y="197414"/>
                </a:moveTo>
                <a:lnTo>
                  <a:pt x="510508" y="197414"/>
                </a:lnTo>
                <a:lnTo>
                  <a:pt x="510508" y="269422"/>
                </a:lnTo>
                <a:lnTo>
                  <a:pt x="438500" y="269422"/>
                </a:lnTo>
                <a:lnTo>
                  <a:pt x="438500" y="197414"/>
                </a:lnTo>
                <a:close/>
                <a:moveTo>
                  <a:pt x="328875" y="197414"/>
                </a:moveTo>
                <a:lnTo>
                  <a:pt x="400883" y="197414"/>
                </a:lnTo>
                <a:lnTo>
                  <a:pt x="400883" y="269422"/>
                </a:lnTo>
                <a:lnTo>
                  <a:pt x="328875" y="269422"/>
                </a:lnTo>
                <a:lnTo>
                  <a:pt x="328875" y="197414"/>
                </a:lnTo>
                <a:close/>
                <a:moveTo>
                  <a:pt x="219250" y="197414"/>
                </a:moveTo>
                <a:lnTo>
                  <a:pt x="291258" y="197414"/>
                </a:lnTo>
                <a:lnTo>
                  <a:pt x="291258" y="269422"/>
                </a:lnTo>
                <a:lnTo>
                  <a:pt x="219250" y="269422"/>
                </a:lnTo>
                <a:lnTo>
                  <a:pt x="219250" y="197414"/>
                </a:lnTo>
                <a:close/>
                <a:moveTo>
                  <a:pt x="109625" y="197414"/>
                </a:moveTo>
                <a:lnTo>
                  <a:pt x="181633" y="197414"/>
                </a:lnTo>
                <a:lnTo>
                  <a:pt x="181633" y="269422"/>
                </a:lnTo>
                <a:lnTo>
                  <a:pt x="109625" y="269422"/>
                </a:lnTo>
                <a:lnTo>
                  <a:pt x="109625" y="197414"/>
                </a:lnTo>
                <a:close/>
                <a:moveTo>
                  <a:pt x="0" y="197414"/>
                </a:moveTo>
                <a:lnTo>
                  <a:pt x="72008" y="197414"/>
                </a:lnTo>
                <a:lnTo>
                  <a:pt x="72008" y="269422"/>
                </a:lnTo>
                <a:lnTo>
                  <a:pt x="0" y="269422"/>
                </a:lnTo>
                <a:lnTo>
                  <a:pt x="0" y="197414"/>
                </a:lnTo>
                <a:close/>
                <a:moveTo>
                  <a:pt x="657750" y="193295"/>
                </a:moveTo>
                <a:lnTo>
                  <a:pt x="729758" y="193295"/>
                </a:lnTo>
                <a:lnTo>
                  <a:pt x="729758" y="265303"/>
                </a:lnTo>
                <a:lnTo>
                  <a:pt x="657750" y="265303"/>
                </a:lnTo>
                <a:lnTo>
                  <a:pt x="657750" y="193295"/>
                </a:lnTo>
                <a:close/>
                <a:moveTo>
                  <a:pt x="548125" y="98707"/>
                </a:moveTo>
                <a:lnTo>
                  <a:pt x="620133" y="98707"/>
                </a:lnTo>
                <a:lnTo>
                  <a:pt x="620133" y="170715"/>
                </a:lnTo>
                <a:lnTo>
                  <a:pt x="548125" y="170715"/>
                </a:lnTo>
                <a:lnTo>
                  <a:pt x="548125" y="98707"/>
                </a:lnTo>
                <a:close/>
                <a:moveTo>
                  <a:pt x="657750" y="94588"/>
                </a:moveTo>
                <a:lnTo>
                  <a:pt x="729758" y="94588"/>
                </a:lnTo>
                <a:lnTo>
                  <a:pt x="729758" y="166596"/>
                </a:lnTo>
                <a:lnTo>
                  <a:pt x="657750" y="166596"/>
                </a:lnTo>
                <a:lnTo>
                  <a:pt x="657750" y="94588"/>
                </a:lnTo>
                <a:close/>
                <a:moveTo>
                  <a:pt x="548125" y="0"/>
                </a:moveTo>
                <a:lnTo>
                  <a:pt x="620133" y="0"/>
                </a:lnTo>
                <a:lnTo>
                  <a:pt x="620133" y="72008"/>
                </a:lnTo>
                <a:lnTo>
                  <a:pt x="548125" y="72008"/>
                </a:lnTo>
                <a:lnTo>
                  <a:pt x="54812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056" name="前进箭头 342"/>
          <p:cNvSpPr>
            <a:spLocks/>
          </p:cNvSpPr>
          <p:nvPr/>
        </p:nvSpPr>
        <p:spPr bwMode="auto">
          <a:xfrm rot="2460000">
            <a:off x="793750" y="1355725"/>
            <a:ext cx="1876425" cy="2330450"/>
          </a:xfrm>
          <a:custGeom>
            <a:avLst/>
            <a:gdLst>
              <a:gd name="T0" fmla="*/ 0 w 792088"/>
              <a:gd name="T1" fmla="*/ 0 h 918822"/>
              <a:gd name="T2" fmla="*/ 10530445 w 792088"/>
              <a:gd name="T3" fmla="*/ 7495948 h 918822"/>
              <a:gd name="T4" fmla="*/ 0 w 792088"/>
              <a:gd name="T5" fmla="*/ 14991897 h 918822"/>
              <a:gd name="T6" fmla="*/ 0 w 792088"/>
              <a:gd name="T7" fmla="*/ 0 h 91882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92088" h="918822">
                <a:moveTo>
                  <a:pt x="0" y="0"/>
                </a:moveTo>
                <a:lnTo>
                  <a:pt x="792088" y="459411"/>
                </a:lnTo>
                <a:lnTo>
                  <a:pt x="0" y="918822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7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057" name="前进箭头 342"/>
          <p:cNvSpPr>
            <a:spLocks/>
          </p:cNvSpPr>
          <p:nvPr/>
        </p:nvSpPr>
        <p:spPr bwMode="auto">
          <a:xfrm rot="-420000">
            <a:off x="4232275" y="1033463"/>
            <a:ext cx="711200" cy="860425"/>
          </a:xfrm>
          <a:custGeom>
            <a:avLst/>
            <a:gdLst>
              <a:gd name="T0" fmla="*/ 0 w 792088"/>
              <a:gd name="T1" fmla="*/ 0 h 918822"/>
              <a:gd name="T2" fmla="*/ 573361 w 792088"/>
              <a:gd name="T3" fmla="*/ 377265 h 918822"/>
              <a:gd name="T4" fmla="*/ 0 w 792088"/>
              <a:gd name="T5" fmla="*/ 754530 h 918822"/>
              <a:gd name="T6" fmla="*/ 0 w 792088"/>
              <a:gd name="T7" fmla="*/ 0 h 91882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92088" h="918822">
                <a:moveTo>
                  <a:pt x="0" y="0"/>
                </a:moveTo>
                <a:lnTo>
                  <a:pt x="792088" y="459411"/>
                </a:lnTo>
                <a:lnTo>
                  <a:pt x="0" y="918822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7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058" name="前进箭头 342"/>
          <p:cNvSpPr>
            <a:spLocks/>
          </p:cNvSpPr>
          <p:nvPr/>
        </p:nvSpPr>
        <p:spPr bwMode="auto">
          <a:xfrm rot="5880000">
            <a:off x="4502944" y="2612232"/>
            <a:ext cx="711200" cy="862012"/>
          </a:xfrm>
          <a:custGeom>
            <a:avLst/>
            <a:gdLst>
              <a:gd name="T0" fmla="*/ 0 w 792088"/>
              <a:gd name="T1" fmla="*/ 0 h 918822"/>
              <a:gd name="T2" fmla="*/ 573361 w 792088"/>
              <a:gd name="T3" fmla="*/ 379356 h 918822"/>
              <a:gd name="T4" fmla="*/ 0 w 792088"/>
              <a:gd name="T5" fmla="*/ 758713 h 918822"/>
              <a:gd name="T6" fmla="*/ 0 w 792088"/>
              <a:gd name="T7" fmla="*/ 0 h 91882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92088" h="918822">
                <a:moveTo>
                  <a:pt x="0" y="0"/>
                </a:moveTo>
                <a:lnTo>
                  <a:pt x="792088" y="459411"/>
                </a:lnTo>
                <a:lnTo>
                  <a:pt x="0" y="918822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7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 r="-11122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椭圆 9"/>
          <p:cNvSpPr>
            <a:spLocks noChangeArrowheads="1"/>
          </p:cNvSpPr>
          <p:nvPr/>
        </p:nvSpPr>
        <p:spPr bwMode="auto">
          <a:xfrm>
            <a:off x="1597760" y="1035672"/>
            <a:ext cx="695325" cy="695325"/>
          </a:xfrm>
          <a:prstGeom prst="ellipse">
            <a:avLst/>
          </a:prstGeom>
          <a:noFill/>
          <a:ln w="104775">
            <a:solidFill>
              <a:srgbClr val="59595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buFont typeface="Arial" pitchFamily="34" charset="0"/>
              <a:buNone/>
            </a:pPr>
            <a:r>
              <a:rPr lang="zh-CN" altLang="en-US" sz="800" dirty="0" smtClean="0">
                <a:solidFill>
                  <a:schemeClr val="bg1"/>
                </a:solidFill>
                <a:ea typeface="微软雅黑" pitchFamily="34" charset="-122"/>
              </a:rPr>
              <a:t>数据库</a:t>
            </a:r>
            <a:endParaRPr lang="zh-CN" altLang="en-US" sz="800" dirty="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13316" name="直接连接符 11"/>
          <p:cNvSpPr>
            <a:spLocks noChangeShapeType="1"/>
          </p:cNvSpPr>
          <p:nvPr/>
        </p:nvSpPr>
        <p:spPr bwMode="auto">
          <a:xfrm flipV="1">
            <a:off x="2443898" y="1392868"/>
            <a:ext cx="366713" cy="47625"/>
          </a:xfrm>
          <a:prstGeom prst="line">
            <a:avLst/>
          </a:prstGeom>
          <a:noFill/>
          <a:ln w="6350">
            <a:solidFill>
              <a:srgbClr val="F79646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18" name="直接连接符 13"/>
          <p:cNvSpPr>
            <a:spLocks noChangeShapeType="1"/>
          </p:cNvSpPr>
          <p:nvPr/>
        </p:nvSpPr>
        <p:spPr bwMode="auto">
          <a:xfrm>
            <a:off x="1513538" y="644353"/>
            <a:ext cx="180975" cy="231775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 type="triangle" w="sm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1" name="直接连接符 16"/>
          <p:cNvSpPr>
            <a:spLocks noChangeShapeType="1"/>
          </p:cNvSpPr>
          <p:nvPr/>
        </p:nvSpPr>
        <p:spPr bwMode="auto">
          <a:xfrm>
            <a:off x="2810611" y="1416680"/>
            <a:ext cx="517525" cy="0"/>
          </a:xfrm>
          <a:prstGeom prst="line">
            <a:avLst/>
          </a:prstGeom>
          <a:noFill/>
          <a:ln w="9525">
            <a:solidFill>
              <a:srgbClr val="F79646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5" name="直接连接符 20"/>
          <p:cNvSpPr>
            <a:spLocks noChangeShapeType="1"/>
          </p:cNvSpPr>
          <p:nvPr/>
        </p:nvSpPr>
        <p:spPr bwMode="auto">
          <a:xfrm>
            <a:off x="795631" y="1827491"/>
            <a:ext cx="515937" cy="1588"/>
          </a:xfrm>
          <a:prstGeom prst="line">
            <a:avLst/>
          </a:prstGeom>
          <a:noFill/>
          <a:ln w="9525">
            <a:solidFill>
              <a:srgbClr val="0070C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7" name="直接连接符 22"/>
          <p:cNvSpPr>
            <a:spLocks noChangeShapeType="1"/>
          </p:cNvSpPr>
          <p:nvPr/>
        </p:nvSpPr>
        <p:spPr bwMode="auto">
          <a:xfrm>
            <a:off x="997601" y="670268"/>
            <a:ext cx="515937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30" name="TextBox 25"/>
          <p:cNvSpPr>
            <a:spLocks noChangeArrowheads="1"/>
          </p:cNvSpPr>
          <p:nvPr/>
        </p:nvSpPr>
        <p:spPr bwMode="auto">
          <a:xfrm>
            <a:off x="2717937" y="1176299"/>
            <a:ext cx="83343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</a:rPr>
              <a:t>商品 </a:t>
            </a:r>
            <a:r>
              <a:rPr lang="en-US" altLang="zh-CN" sz="800" dirty="0" smtClean="0">
                <a:solidFill>
                  <a:schemeClr val="bg1"/>
                </a:solidFill>
              </a:rPr>
              <a:t>auction</a:t>
            </a:r>
            <a:endParaRPr lang="zh-CN" altLang="zh-CN" sz="800" dirty="0">
              <a:solidFill>
                <a:schemeClr val="bg1"/>
              </a:solidFill>
            </a:endParaRPr>
          </a:p>
        </p:txBody>
      </p:sp>
      <p:sp>
        <p:nvSpPr>
          <p:cNvPr id="13333" name="TextBox 28"/>
          <p:cNvSpPr>
            <a:spLocks noChangeArrowheads="1"/>
          </p:cNvSpPr>
          <p:nvPr/>
        </p:nvSpPr>
        <p:spPr bwMode="auto">
          <a:xfrm>
            <a:off x="339470" y="1573025"/>
            <a:ext cx="150841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zh-CN" sz="800" dirty="0">
                <a:solidFill>
                  <a:schemeClr val="bg1"/>
                </a:solidFill>
              </a:rPr>
              <a:t> </a:t>
            </a:r>
            <a:r>
              <a:rPr lang="zh-CN" altLang="en-US" sz="800" dirty="0">
                <a:solidFill>
                  <a:schemeClr val="bg1"/>
                </a:solidFill>
              </a:rPr>
              <a:t>竞</a:t>
            </a:r>
            <a:r>
              <a:rPr lang="zh-CN" altLang="en-US" sz="800" dirty="0" smtClean="0">
                <a:solidFill>
                  <a:schemeClr val="bg1"/>
                </a:solidFill>
              </a:rPr>
              <a:t>拍记录 </a:t>
            </a:r>
            <a:r>
              <a:rPr lang="en-US" altLang="zh-CN" sz="800" dirty="0" err="1" smtClean="0">
                <a:solidFill>
                  <a:schemeClr val="bg1"/>
                </a:solidFill>
              </a:rPr>
              <a:t>auctionrecord</a:t>
            </a:r>
            <a:endParaRPr lang="zh-CN" altLang="zh-CN" sz="800" dirty="0">
              <a:solidFill>
                <a:schemeClr val="bg1"/>
              </a:solidFill>
            </a:endParaRPr>
          </a:p>
        </p:txBody>
      </p:sp>
      <p:sp>
        <p:nvSpPr>
          <p:cNvPr id="13335" name="TextBox 30"/>
          <p:cNvSpPr>
            <a:spLocks noChangeArrowheads="1"/>
          </p:cNvSpPr>
          <p:nvPr/>
        </p:nvSpPr>
        <p:spPr bwMode="auto">
          <a:xfrm>
            <a:off x="795631" y="416639"/>
            <a:ext cx="104516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zh-CN" sz="800" dirty="0">
                <a:solidFill>
                  <a:schemeClr val="bg1"/>
                </a:solidFill>
              </a:rPr>
              <a:t>用户 </a:t>
            </a:r>
            <a:r>
              <a:rPr lang="en-US" altLang="zh-CN" sz="800" dirty="0" err="1" smtClean="0">
                <a:solidFill>
                  <a:schemeClr val="bg1"/>
                </a:solidFill>
              </a:rPr>
              <a:t>auctionuser</a:t>
            </a:r>
            <a:endParaRPr lang="zh-CN" altLang="zh-CN" sz="800" dirty="0">
              <a:solidFill>
                <a:schemeClr val="bg1"/>
              </a:solidFill>
            </a:endParaRPr>
          </a:p>
        </p:txBody>
      </p:sp>
      <p:sp>
        <p:nvSpPr>
          <p:cNvPr id="13336" name="直接连接符 31"/>
          <p:cNvSpPr>
            <a:spLocks noChangeShapeType="1"/>
          </p:cNvSpPr>
          <p:nvPr/>
        </p:nvSpPr>
        <p:spPr bwMode="auto">
          <a:xfrm flipV="1">
            <a:off x="1329388" y="1765451"/>
            <a:ext cx="368300" cy="46037"/>
          </a:xfrm>
          <a:prstGeom prst="line">
            <a:avLst/>
          </a:prstGeom>
          <a:noFill/>
          <a:ln w="6350">
            <a:solidFill>
              <a:srgbClr val="0070C0"/>
            </a:solidFill>
            <a:round/>
            <a:headEnd type="triangle" w="sm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39" name="AutoShape 35"/>
          <p:cNvSpPr>
            <a:spLocks noChangeArrowheads="1"/>
          </p:cNvSpPr>
          <p:nvPr/>
        </p:nvSpPr>
        <p:spPr bwMode="auto">
          <a:xfrm>
            <a:off x="3883025" y="758825"/>
            <a:ext cx="651887" cy="221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700" dirty="0" smtClean="0">
                <a:latin typeface="微软雅黑" pitchFamily="34" charset="-122"/>
                <a:ea typeface="微软雅黑" pitchFamily="34" charset="-122"/>
              </a:rPr>
              <a:t>数据库设计</a:t>
            </a:r>
            <a:endParaRPr lang="zh-CN" altLang="zh-CN" sz="7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340" name="Text Box 36"/>
          <p:cNvSpPr txBox="1">
            <a:spLocks noChangeArrowheads="1"/>
          </p:cNvSpPr>
          <p:nvPr/>
        </p:nvSpPr>
        <p:spPr bwMode="auto">
          <a:xfrm>
            <a:off x="3883025" y="1546225"/>
            <a:ext cx="207010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buFont typeface="Arial" pitchFamily="34" charset="0"/>
              <a:defRPr sz="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Font typeface="Arial" pitchFamily="34" charset="0"/>
              <a:defRPr sz="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Font typeface="Arial" pitchFamily="34" charset="0"/>
              <a:defRPr sz="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Font typeface="Arial" pitchFamily="34" charset="0"/>
              <a:defRPr sz="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buFont typeface="Arial" pitchFamily="34" charset="0"/>
              <a:defRPr sz="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0"/>
            <a:r>
              <a:rPr lang="en-US" altLang="zh-CN" sz="800" dirty="0" smtClean="0">
                <a:solidFill>
                  <a:schemeClr val="bg1"/>
                </a:solidFill>
              </a:rPr>
              <a:t>1</a:t>
            </a:r>
            <a:r>
              <a:rPr lang="zh-CN" altLang="en-US" sz="800" dirty="0" smtClean="0">
                <a:solidFill>
                  <a:schemeClr val="bg1"/>
                </a:solidFill>
              </a:rPr>
              <a:t>、用户表</a:t>
            </a:r>
            <a:endParaRPr lang="zh-CN" altLang="zh-CN" sz="800" dirty="0">
              <a:solidFill>
                <a:schemeClr val="bg1"/>
              </a:solidFill>
            </a:endParaRPr>
          </a:p>
          <a:p>
            <a:r>
              <a:rPr lang="en-US" altLang="zh-CN" sz="800" dirty="0">
                <a:solidFill>
                  <a:schemeClr val="bg1"/>
                </a:solidFill>
              </a:rPr>
              <a:t> </a:t>
            </a:r>
            <a:r>
              <a:rPr lang="en-US" altLang="zh-CN" sz="800" dirty="0" smtClean="0">
                <a:solidFill>
                  <a:schemeClr val="bg1"/>
                </a:solidFill>
              </a:rPr>
              <a:t>   </a:t>
            </a:r>
            <a:r>
              <a:rPr lang="zh-CN" altLang="en-US" sz="800" dirty="0" smtClean="0">
                <a:solidFill>
                  <a:schemeClr val="bg1"/>
                </a:solidFill>
              </a:rPr>
              <a:t>用户又分为管理员和普通用户这两种，管理员可以对竞拍商品进行管理，包括添加和生成，普通用户可以发布商品和参与竞拍商品。</a:t>
            </a:r>
            <a:endParaRPr lang="zh-CN" altLang="zh-CN" sz="800" dirty="0">
              <a:solidFill>
                <a:schemeClr val="bg1"/>
              </a:solidFill>
            </a:endParaRPr>
          </a:p>
          <a:p>
            <a:pPr lvl="0"/>
            <a:r>
              <a:rPr lang="en-US" altLang="zh-CN" sz="800" dirty="0" smtClean="0">
                <a:solidFill>
                  <a:schemeClr val="bg1"/>
                </a:solidFill>
              </a:rPr>
              <a:t>2</a:t>
            </a:r>
            <a:r>
              <a:rPr lang="zh-CN" altLang="en-US" sz="800" dirty="0" smtClean="0">
                <a:solidFill>
                  <a:schemeClr val="bg1"/>
                </a:solidFill>
              </a:rPr>
              <a:t>、商品表</a:t>
            </a:r>
            <a:endParaRPr lang="en-US" altLang="zh-CN" sz="800" dirty="0" smtClean="0">
              <a:solidFill>
                <a:schemeClr val="bg1"/>
              </a:solidFill>
            </a:endParaRPr>
          </a:p>
          <a:p>
            <a:pPr lvl="0"/>
            <a:r>
              <a:rPr lang="en-US" altLang="zh-CN" sz="800" dirty="0" smtClean="0">
                <a:solidFill>
                  <a:schemeClr val="bg1"/>
                </a:solidFill>
              </a:rPr>
              <a:t>    </a:t>
            </a:r>
            <a:r>
              <a:rPr lang="zh-CN" altLang="en-US" sz="800" dirty="0" smtClean="0">
                <a:solidFill>
                  <a:schemeClr val="bg1"/>
                </a:solidFill>
              </a:rPr>
              <a:t>此表主要是用来记录跟商品有关的一些基本信息，包括商品名称，简介，开拍时间和结束时间，图片路径等。</a:t>
            </a:r>
            <a:endParaRPr lang="zh-CN" altLang="zh-CN" sz="800" dirty="0">
              <a:solidFill>
                <a:schemeClr val="bg1"/>
              </a:solidFill>
            </a:endParaRPr>
          </a:p>
          <a:p>
            <a:pPr lvl="0"/>
            <a:r>
              <a:rPr lang="en-US" altLang="zh-CN" sz="800" dirty="0" smtClean="0">
                <a:solidFill>
                  <a:schemeClr val="bg1"/>
                </a:solidFill>
              </a:rPr>
              <a:t>3</a:t>
            </a:r>
            <a:r>
              <a:rPr lang="zh-CN" altLang="en-US" sz="800" dirty="0" smtClean="0">
                <a:solidFill>
                  <a:schemeClr val="bg1"/>
                </a:solidFill>
              </a:rPr>
              <a:t>、</a:t>
            </a:r>
            <a:r>
              <a:rPr lang="zh-CN" altLang="en-US" sz="800" dirty="0">
                <a:solidFill>
                  <a:schemeClr val="bg1"/>
                </a:solidFill>
              </a:rPr>
              <a:t>竞拍</a:t>
            </a:r>
            <a:r>
              <a:rPr lang="zh-CN" altLang="en-US" sz="800" dirty="0" smtClean="0">
                <a:solidFill>
                  <a:schemeClr val="bg1"/>
                </a:solidFill>
              </a:rPr>
              <a:t>记录表</a:t>
            </a:r>
            <a:endParaRPr lang="zh-CN" altLang="zh-CN" sz="800" dirty="0">
              <a:solidFill>
                <a:schemeClr val="bg1"/>
              </a:solidFill>
            </a:endParaRPr>
          </a:p>
          <a:p>
            <a:r>
              <a:rPr lang="zh-CN" altLang="en-US" sz="800" dirty="0" smtClean="0">
                <a:solidFill>
                  <a:schemeClr val="bg1"/>
                </a:solidFill>
              </a:rPr>
              <a:t>    此表主要是保存普通用户竞拍商品的记录，包括竞拍价格，竞拍时间，竞拍人等。所以此表跟用户表和商品表都是多对一的关系。</a:t>
            </a:r>
            <a:endParaRPr lang="zh-CN" altLang="zh-CN" sz="800" dirty="0">
              <a:solidFill>
                <a:schemeClr val="bg1"/>
              </a:solidFill>
            </a:endParaRPr>
          </a:p>
        </p:txBody>
      </p:sp>
      <p:sp>
        <p:nvSpPr>
          <p:cNvPr id="13341" name="Line 37"/>
          <p:cNvSpPr>
            <a:spLocks noChangeShapeType="1"/>
          </p:cNvSpPr>
          <p:nvPr/>
        </p:nvSpPr>
        <p:spPr bwMode="auto">
          <a:xfrm>
            <a:off x="3883025" y="1225550"/>
            <a:ext cx="2070100" cy="0"/>
          </a:xfrm>
          <a:prstGeom prst="line">
            <a:avLst/>
          </a:prstGeom>
          <a:noFill/>
          <a:ln w="9525" cap="rnd">
            <a:solidFill>
              <a:srgbClr val="FFFF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3342" name="虚线箭头 46"/>
          <p:cNvSpPr>
            <a:spLocks/>
          </p:cNvSpPr>
          <p:nvPr/>
        </p:nvSpPr>
        <p:spPr bwMode="auto">
          <a:xfrm>
            <a:off x="5592763" y="758825"/>
            <a:ext cx="360362" cy="200025"/>
          </a:xfrm>
          <a:custGeom>
            <a:avLst/>
            <a:gdLst>
              <a:gd name="T0" fmla="*/ 49071 w 839382"/>
              <a:gd name="T1" fmla="*/ 31058 h 466836"/>
              <a:gd name="T2" fmla="*/ 43373 w 839382"/>
              <a:gd name="T3" fmla="*/ 36722 h 466836"/>
              <a:gd name="T4" fmla="*/ 43373 w 839382"/>
              <a:gd name="T5" fmla="*/ 23293 h 466836"/>
              <a:gd name="T6" fmla="*/ 49071 w 839382"/>
              <a:gd name="T7" fmla="*/ 28957 h 466836"/>
              <a:gd name="T8" fmla="*/ 43373 w 839382"/>
              <a:gd name="T9" fmla="*/ 23293 h 466836"/>
              <a:gd name="T10" fmla="*/ 57745 w 839382"/>
              <a:gd name="T11" fmla="*/ 22969 h 466836"/>
              <a:gd name="T12" fmla="*/ 52048 w 839382"/>
              <a:gd name="T13" fmla="*/ 28633 h 466836"/>
              <a:gd name="T14" fmla="*/ 60722 w 839382"/>
              <a:gd name="T15" fmla="*/ 15529 h 466836"/>
              <a:gd name="T16" fmla="*/ 66420 w 839382"/>
              <a:gd name="T17" fmla="*/ 21193 h 466836"/>
              <a:gd name="T18" fmla="*/ 60722 w 839382"/>
              <a:gd name="T19" fmla="*/ 15529 h 466836"/>
              <a:gd name="T20" fmla="*/ 49071 w 839382"/>
              <a:gd name="T21" fmla="*/ 15529 h 466836"/>
              <a:gd name="T22" fmla="*/ 43373 w 839382"/>
              <a:gd name="T23" fmla="*/ 21193 h 466836"/>
              <a:gd name="T24" fmla="*/ 34698 w 839382"/>
              <a:gd name="T25" fmla="*/ 15529 h 466836"/>
              <a:gd name="T26" fmla="*/ 40396 w 839382"/>
              <a:gd name="T27" fmla="*/ 21193 h 466836"/>
              <a:gd name="T28" fmla="*/ 34698 w 839382"/>
              <a:gd name="T29" fmla="*/ 15529 h 466836"/>
              <a:gd name="T30" fmla="*/ 31721 w 839382"/>
              <a:gd name="T31" fmla="*/ 15529 h 466836"/>
              <a:gd name="T32" fmla="*/ 26024 w 839382"/>
              <a:gd name="T33" fmla="*/ 21193 h 466836"/>
              <a:gd name="T34" fmla="*/ 17349 w 839382"/>
              <a:gd name="T35" fmla="*/ 15529 h 466836"/>
              <a:gd name="T36" fmla="*/ 23047 w 839382"/>
              <a:gd name="T37" fmla="*/ 21193 h 466836"/>
              <a:gd name="T38" fmla="*/ 17349 w 839382"/>
              <a:gd name="T39" fmla="*/ 15529 h 466836"/>
              <a:gd name="T40" fmla="*/ 14372 w 839382"/>
              <a:gd name="T41" fmla="*/ 15529 h 466836"/>
              <a:gd name="T42" fmla="*/ 8674 w 839382"/>
              <a:gd name="T43" fmla="*/ 21193 h 466836"/>
              <a:gd name="T44" fmla="*/ 0 w 839382"/>
              <a:gd name="T45" fmla="*/ 15529 h 466836"/>
              <a:gd name="T46" fmla="*/ 5698 w 839382"/>
              <a:gd name="T47" fmla="*/ 21193 h 466836"/>
              <a:gd name="T48" fmla="*/ 0 w 839382"/>
              <a:gd name="T49" fmla="*/ 15529 h 466836"/>
              <a:gd name="T50" fmla="*/ 57745 w 839382"/>
              <a:gd name="T51" fmla="*/ 15205 h 466836"/>
              <a:gd name="T52" fmla="*/ 52048 w 839382"/>
              <a:gd name="T53" fmla="*/ 20869 h 466836"/>
              <a:gd name="T54" fmla="*/ 43373 w 839382"/>
              <a:gd name="T55" fmla="*/ 7764 h 466836"/>
              <a:gd name="T56" fmla="*/ 49071 w 839382"/>
              <a:gd name="T57" fmla="*/ 13429 h 466836"/>
              <a:gd name="T58" fmla="*/ 43373 w 839382"/>
              <a:gd name="T59" fmla="*/ 7764 h 466836"/>
              <a:gd name="T60" fmla="*/ 57745 w 839382"/>
              <a:gd name="T61" fmla="*/ 7440 h 466836"/>
              <a:gd name="T62" fmla="*/ 52048 w 839382"/>
              <a:gd name="T63" fmla="*/ 13105 h 466836"/>
              <a:gd name="T64" fmla="*/ 43373 w 839382"/>
              <a:gd name="T65" fmla="*/ 0 h 466836"/>
              <a:gd name="T66" fmla="*/ 49071 w 839382"/>
              <a:gd name="T67" fmla="*/ 5664 h 466836"/>
              <a:gd name="T68" fmla="*/ 43373 w 839382"/>
              <a:gd name="T69" fmla="*/ 0 h 4668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839382" h="466836">
                <a:moveTo>
                  <a:pt x="548125" y="394828"/>
                </a:moveTo>
                <a:lnTo>
                  <a:pt x="620133" y="394828"/>
                </a:lnTo>
                <a:lnTo>
                  <a:pt x="620133" y="466836"/>
                </a:lnTo>
                <a:lnTo>
                  <a:pt x="548125" y="466836"/>
                </a:lnTo>
                <a:lnTo>
                  <a:pt x="548125" y="394828"/>
                </a:lnTo>
                <a:close/>
                <a:moveTo>
                  <a:pt x="548125" y="296121"/>
                </a:moveTo>
                <a:lnTo>
                  <a:pt x="620133" y="296121"/>
                </a:lnTo>
                <a:lnTo>
                  <a:pt x="620133" y="368129"/>
                </a:lnTo>
                <a:lnTo>
                  <a:pt x="548125" y="368129"/>
                </a:lnTo>
                <a:lnTo>
                  <a:pt x="548125" y="296121"/>
                </a:lnTo>
                <a:close/>
                <a:moveTo>
                  <a:pt x="657750" y="292002"/>
                </a:moveTo>
                <a:lnTo>
                  <a:pt x="729758" y="292002"/>
                </a:lnTo>
                <a:lnTo>
                  <a:pt x="729758" y="364010"/>
                </a:lnTo>
                <a:lnTo>
                  <a:pt x="657750" y="364010"/>
                </a:lnTo>
                <a:lnTo>
                  <a:pt x="657750" y="292002"/>
                </a:lnTo>
                <a:close/>
                <a:moveTo>
                  <a:pt x="767374" y="197414"/>
                </a:moveTo>
                <a:lnTo>
                  <a:pt x="839382" y="197414"/>
                </a:lnTo>
                <a:lnTo>
                  <a:pt x="839382" y="269422"/>
                </a:lnTo>
                <a:lnTo>
                  <a:pt x="767374" y="269422"/>
                </a:lnTo>
                <a:lnTo>
                  <a:pt x="767374" y="197414"/>
                </a:lnTo>
                <a:close/>
                <a:moveTo>
                  <a:pt x="548125" y="197414"/>
                </a:moveTo>
                <a:lnTo>
                  <a:pt x="620133" y="197414"/>
                </a:lnTo>
                <a:lnTo>
                  <a:pt x="620133" y="269422"/>
                </a:lnTo>
                <a:lnTo>
                  <a:pt x="548125" y="269422"/>
                </a:lnTo>
                <a:lnTo>
                  <a:pt x="548125" y="197414"/>
                </a:lnTo>
                <a:close/>
                <a:moveTo>
                  <a:pt x="438500" y="197414"/>
                </a:moveTo>
                <a:lnTo>
                  <a:pt x="510508" y="197414"/>
                </a:lnTo>
                <a:lnTo>
                  <a:pt x="510508" y="269422"/>
                </a:lnTo>
                <a:lnTo>
                  <a:pt x="438500" y="269422"/>
                </a:lnTo>
                <a:lnTo>
                  <a:pt x="438500" y="197414"/>
                </a:lnTo>
                <a:close/>
                <a:moveTo>
                  <a:pt x="328875" y="197414"/>
                </a:moveTo>
                <a:lnTo>
                  <a:pt x="400883" y="197414"/>
                </a:lnTo>
                <a:lnTo>
                  <a:pt x="400883" y="269422"/>
                </a:lnTo>
                <a:lnTo>
                  <a:pt x="328875" y="269422"/>
                </a:lnTo>
                <a:lnTo>
                  <a:pt x="328875" y="197414"/>
                </a:lnTo>
                <a:close/>
                <a:moveTo>
                  <a:pt x="219250" y="197414"/>
                </a:moveTo>
                <a:lnTo>
                  <a:pt x="291258" y="197414"/>
                </a:lnTo>
                <a:lnTo>
                  <a:pt x="291258" y="269422"/>
                </a:lnTo>
                <a:lnTo>
                  <a:pt x="219250" y="269422"/>
                </a:lnTo>
                <a:lnTo>
                  <a:pt x="219250" y="197414"/>
                </a:lnTo>
                <a:close/>
                <a:moveTo>
                  <a:pt x="109625" y="197414"/>
                </a:moveTo>
                <a:lnTo>
                  <a:pt x="181633" y="197414"/>
                </a:lnTo>
                <a:lnTo>
                  <a:pt x="181633" y="269422"/>
                </a:lnTo>
                <a:lnTo>
                  <a:pt x="109625" y="269422"/>
                </a:lnTo>
                <a:lnTo>
                  <a:pt x="109625" y="197414"/>
                </a:lnTo>
                <a:close/>
                <a:moveTo>
                  <a:pt x="0" y="197414"/>
                </a:moveTo>
                <a:lnTo>
                  <a:pt x="72008" y="197414"/>
                </a:lnTo>
                <a:lnTo>
                  <a:pt x="72008" y="269422"/>
                </a:lnTo>
                <a:lnTo>
                  <a:pt x="0" y="269422"/>
                </a:lnTo>
                <a:lnTo>
                  <a:pt x="0" y="197414"/>
                </a:lnTo>
                <a:close/>
                <a:moveTo>
                  <a:pt x="657750" y="193295"/>
                </a:moveTo>
                <a:lnTo>
                  <a:pt x="729758" y="193295"/>
                </a:lnTo>
                <a:lnTo>
                  <a:pt x="729758" y="265303"/>
                </a:lnTo>
                <a:lnTo>
                  <a:pt x="657750" y="265303"/>
                </a:lnTo>
                <a:lnTo>
                  <a:pt x="657750" y="193295"/>
                </a:lnTo>
                <a:close/>
                <a:moveTo>
                  <a:pt x="548125" y="98707"/>
                </a:moveTo>
                <a:lnTo>
                  <a:pt x="620133" y="98707"/>
                </a:lnTo>
                <a:lnTo>
                  <a:pt x="620133" y="170715"/>
                </a:lnTo>
                <a:lnTo>
                  <a:pt x="548125" y="170715"/>
                </a:lnTo>
                <a:lnTo>
                  <a:pt x="548125" y="98707"/>
                </a:lnTo>
                <a:close/>
                <a:moveTo>
                  <a:pt x="657750" y="94588"/>
                </a:moveTo>
                <a:lnTo>
                  <a:pt x="729758" y="94588"/>
                </a:lnTo>
                <a:lnTo>
                  <a:pt x="729758" y="166596"/>
                </a:lnTo>
                <a:lnTo>
                  <a:pt x="657750" y="166596"/>
                </a:lnTo>
                <a:lnTo>
                  <a:pt x="657750" y="94588"/>
                </a:lnTo>
                <a:close/>
                <a:moveTo>
                  <a:pt x="548125" y="0"/>
                </a:moveTo>
                <a:lnTo>
                  <a:pt x="620133" y="0"/>
                </a:lnTo>
                <a:lnTo>
                  <a:pt x="620133" y="72008"/>
                </a:lnTo>
                <a:lnTo>
                  <a:pt x="548125" y="72008"/>
                </a:lnTo>
                <a:lnTo>
                  <a:pt x="54812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72" y="2210333"/>
            <a:ext cx="3080203" cy="1151774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 r="-11122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Line 2"/>
          <p:cNvSpPr>
            <a:spLocks noChangeShapeType="1"/>
          </p:cNvSpPr>
          <p:nvPr/>
        </p:nvSpPr>
        <p:spPr bwMode="auto">
          <a:xfrm>
            <a:off x="434975" y="2041525"/>
            <a:ext cx="566737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6387" name="Oval 3"/>
          <p:cNvSpPr>
            <a:spLocks noChangeArrowheads="1"/>
          </p:cNvSpPr>
          <p:nvPr/>
        </p:nvSpPr>
        <p:spPr bwMode="auto">
          <a:xfrm>
            <a:off x="642938" y="1949450"/>
            <a:ext cx="200025" cy="200025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16388" name="Oval 4"/>
          <p:cNvSpPr>
            <a:spLocks noChangeArrowheads="1"/>
          </p:cNvSpPr>
          <p:nvPr/>
        </p:nvSpPr>
        <p:spPr bwMode="auto">
          <a:xfrm>
            <a:off x="1473200" y="1949450"/>
            <a:ext cx="200025" cy="200025"/>
          </a:xfrm>
          <a:prstGeom prst="ellipse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16389" name="Oval 5"/>
          <p:cNvSpPr>
            <a:spLocks noChangeArrowheads="1"/>
          </p:cNvSpPr>
          <p:nvPr/>
        </p:nvSpPr>
        <p:spPr bwMode="auto">
          <a:xfrm>
            <a:off x="2303463" y="1949450"/>
            <a:ext cx="200025" cy="200025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16390" name="Oval 6"/>
          <p:cNvSpPr>
            <a:spLocks noChangeArrowheads="1"/>
          </p:cNvSpPr>
          <p:nvPr/>
        </p:nvSpPr>
        <p:spPr bwMode="auto">
          <a:xfrm>
            <a:off x="3133725" y="1949450"/>
            <a:ext cx="200025" cy="200025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16391" name="Oval 7"/>
          <p:cNvSpPr>
            <a:spLocks noChangeArrowheads="1"/>
          </p:cNvSpPr>
          <p:nvPr/>
        </p:nvSpPr>
        <p:spPr bwMode="auto">
          <a:xfrm>
            <a:off x="3962400" y="1949450"/>
            <a:ext cx="200025" cy="200025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16392" name="Oval 8"/>
          <p:cNvSpPr>
            <a:spLocks noChangeArrowheads="1"/>
          </p:cNvSpPr>
          <p:nvPr/>
        </p:nvSpPr>
        <p:spPr bwMode="auto">
          <a:xfrm>
            <a:off x="4792663" y="1949450"/>
            <a:ext cx="200025" cy="200025"/>
          </a:xfrm>
          <a:prstGeom prst="ellipse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16393" name="Oval 9"/>
          <p:cNvSpPr>
            <a:spLocks noChangeArrowheads="1"/>
          </p:cNvSpPr>
          <p:nvPr/>
        </p:nvSpPr>
        <p:spPr bwMode="auto">
          <a:xfrm>
            <a:off x="5622925" y="1949450"/>
            <a:ext cx="200025" cy="200025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16394" name="Line 10"/>
          <p:cNvSpPr>
            <a:spLocks noChangeShapeType="1"/>
          </p:cNvSpPr>
          <p:nvPr/>
        </p:nvSpPr>
        <p:spPr bwMode="auto">
          <a:xfrm>
            <a:off x="739775" y="1471613"/>
            <a:ext cx="1588" cy="47783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6395" name="Oval 11"/>
          <p:cNvSpPr>
            <a:spLocks noChangeArrowheads="1"/>
          </p:cNvSpPr>
          <p:nvPr/>
        </p:nvSpPr>
        <p:spPr bwMode="auto">
          <a:xfrm>
            <a:off x="636588" y="1287463"/>
            <a:ext cx="200025" cy="200025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>
            <a:off x="1563688" y="2149475"/>
            <a:ext cx="1587" cy="47942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6397" name="Line 13"/>
          <p:cNvSpPr>
            <a:spLocks noChangeShapeType="1"/>
          </p:cNvSpPr>
          <p:nvPr/>
        </p:nvSpPr>
        <p:spPr bwMode="auto">
          <a:xfrm>
            <a:off x="2400300" y="1471613"/>
            <a:ext cx="1588" cy="47783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6398" name="Line 14"/>
          <p:cNvSpPr>
            <a:spLocks noChangeShapeType="1"/>
          </p:cNvSpPr>
          <p:nvPr/>
        </p:nvSpPr>
        <p:spPr bwMode="auto">
          <a:xfrm>
            <a:off x="3230563" y="2139950"/>
            <a:ext cx="0" cy="47942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6399" name="Line 15"/>
          <p:cNvSpPr>
            <a:spLocks noChangeShapeType="1"/>
          </p:cNvSpPr>
          <p:nvPr/>
        </p:nvSpPr>
        <p:spPr bwMode="auto">
          <a:xfrm>
            <a:off x="4062413" y="1471613"/>
            <a:ext cx="1587" cy="47783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6400" name="Line 16"/>
          <p:cNvSpPr>
            <a:spLocks noChangeShapeType="1"/>
          </p:cNvSpPr>
          <p:nvPr/>
        </p:nvSpPr>
        <p:spPr bwMode="auto">
          <a:xfrm>
            <a:off x="4887913" y="2139950"/>
            <a:ext cx="0" cy="47942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6401" name="Line 17"/>
          <p:cNvSpPr>
            <a:spLocks noChangeShapeType="1"/>
          </p:cNvSpPr>
          <p:nvPr/>
        </p:nvSpPr>
        <p:spPr bwMode="auto">
          <a:xfrm>
            <a:off x="5710238" y="1471613"/>
            <a:ext cx="0" cy="47783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6402" name="Oval 18"/>
          <p:cNvSpPr>
            <a:spLocks noChangeArrowheads="1"/>
          </p:cNvSpPr>
          <p:nvPr/>
        </p:nvSpPr>
        <p:spPr bwMode="auto">
          <a:xfrm>
            <a:off x="2305050" y="1271588"/>
            <a:ext cx="200025" cy="200025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16403" name="Oval 19"/>
          <p:cNvSpPr>
            <a:spLocks noChangeArrowheads="1"/>
          </p:cNvSpPr>
          <p:nvPr/>
        </p:nvSpPr>
        <p:spPr bwMode="auto">
          <a:xfrm>
            <a:off x="1468438" y="2619375"/>
            <a:ext cx="200025" cy="200025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16404" name="Oval 20"/>
          <p:cNvSpPr>
            <a:spLocks noChangeArrowheads="1"/>
          </p:cNvSpPr>
          <p:nvPr/>
        </p:nvSpPr>
        <p:spPr bwMode="auto">
          <a:xfrm>
            <a:off x="3128963" y="2628900"/>
            <a:ext cx="200025" cy="200025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16405" name="Oval 21"/>
          <p:cNvSpPr>
            <a:spLocks noChangeArrowheads="1"/>
          </p:cNvSpPr>
          <p:nvPr/>
        </p:nvSpPr>
        <p:spPr bwMode="auto">
          <a:xfrm>
            <a:off x="3962400" y="1270000"/>
            <a:ext cx="200025" cy="200025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16406" name="Oval 22"/>
          <p:cNvSpPr>
            <a:spLocks noChangeArrowheads="1"/>
          </p:cNvSpPr>
          <p:nvPr/>
        </p:nvSpPr>
        <p:spPr bwMode="auto">
          <a:xfrm>
            <a:off x="4794250" y="2609850"/>
            <a:ext cx="200025" cy="200025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16411" name="AutoShape 27"/>
          <p:cNvSpPr>
            <a:spLocks noChangeArrowheads="1"/>
          </p:cNvSpPr>
          <p:nvPr/>
        </p:nvSpPr>
        <p:spPr bwMode="auto">
          <a:xfrm>
            <a:off x="5616575" y="1279525"/>
            <a:ext cx="190500" cy="192088"/>
          </a:xfrm>
          <a:prstGeom prst="diamond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16415" name="虚线箭头 46"/>
          <p:cNvSpPr>
            <a:spLocks/>
          </p:cNvSpPr>
          <p:nvPr/>
        </p:nvSpPr>
        <p:spPr bwMode="auto">
          <a:xfrm>
            <a:off x="5822950" y="3541713"/>
            <a:ext cx="360363" cy="200025"/>
          </a:xfrm>
          <a:custGeom>
            <a:avLst/>
            <a:gdLst>
              <a:gd name="T0" fmla="*/ 49071 w 839382"/>
              <a:gd name="T1" fmla="*/ 31058 h 466836"/>
              <a:gd name="T2" fmla="*/ 43373 w 839382"/>
              <a:gd name="T3" fmla="*/ 36722 h 466836"/>
              <a:gd name="T4" fmla="*/ 43373 w 839382"/>
              <a:gd name="T5" fmla="*/ 23293 h 466836"/>
              <a:gd name="T6" fmla="*/ 49071 w 839382"/>
              <a:gd name="T7" fmla="*/ 28957 h 466836"/>
              <a:gd name="T8" fmla="*/ 43373 w 839382"/>
              <a:gd name="T9" fmla="*/ 23293 h 466836"/>
              <a:gd name="T10" fmla="*/ 57746 w 839382"/>
              <a:gd name="T11" fmla="*/ 22969 h 466836"/>
              <a:gd name="T12" fmla="*/ 52048 w 839382"/>
              <a:gd name="T13" fmla="*/ 28633 h 466836"/>
              <a:gd name="T14" fmla="*/ 60723 w 839382"/>
              <a:gd name="T15" fmla="*/ 15529 h 466836"/>
              <a:gd name="T16" fmla="*/ 66420 w 839382"/>
              <a:gd name="T17" fmla="*/ 21193 h 466836"/>
              <a:gd name="T18" fmla="*/ 60723 w 839382"/>
              <a:gd name="T19" fmla="*/ 15529 h 466836"/>
              <a:gd name="T20" fmla="*/ 49071 w 839382"/>
              <a:gd name="T21" fmla="*/ 15529 h 466836"/>
              <a:gd name="T22" fmla="*/ 43373 w 839382"/>
              <a:gd name="T23" fmla="*/ 21193 h 466836"/>
              <a:gd name="T24" fmla="*/ 34698 w 839382"/>
              <a:gd name="T25" fmla="*/ 15529 h 466836"/>
              <a:gd name="T26" fmla="*/ 40396 w 839382"/>
              <a:gd name="T27" fmla="*/ 21193 h 466836"/>
              <a:gd name="T28" fmla="*/ 34698 w 839382"/>
              <a:gd name="T29" fmla="*/ 15529 h 466836"/>
              <a:gd name="T30" fmla="*/ 31722 w 839382"/>
              <a:gd name="T31" fmla="*/ 15529 h 466836"/>
              <a:gd name="T32" fmla="*/ 26024 w 839382"/>
              <a:gd name="T33" fmla="*/ 21193 h 466836"/>
              <a:gd name="T34" fmla="*/ 17349 w 839382"/>
              <a:gd name="T35" fmla="*/ 15529 h 466836"/>
              <a:gd name="T36" fmla="*/ 23047 w 839382"/>
              <a:gd name="T37" fmla="*/ 21193 h 466836"/>
              <a:gd name="T38" fmla="*/ 17349 w 839382"/>
              <a:gd name="T39" fmla="*/ 15529 h 466836"/>
              <a:gd name="T40" fmla="*/ 14373 w 839382"/>
              <a:gd name="T41" fmla="*/ 15529 h 466836"/>
              <a:gd name="T42" fmla="*/ 8674 w 839382"/>
              <a:gd name="T43" fmla="*/ 21193 h 466836"/>
              <a:gd name="T44" fmla="*/ 0 w 839382"/>
              <a:gd name="T45" fmla="*/ 15529 h 466836"/>
              <a:gd name="T46" fmla="*/ 5698 w 839382"/>
              <a:gd name="T47" fmla="*/ 21193 h 466836"/>
              <a:gd name="T48" fmla="*/ 0 w 839382"/>
              <a:gd name="T49" fmla="*/ 15529 h 466836"/>
              <a:gd name="T50" fmla="*/ 57746 w 839382"/>
              <a:gd name="T51" fmla="*/ 15205 h 466836"/>
              <a:gd name="T52" fmla="*/ 52048 w 839382"/>
              <a:gd name="T53" fmla="*/ 20869 h 466836"/>
              <a:gd name="T54" fmla="*/ 43373 w 839382"/>
              <a:gd name="T55" fmla="*/ 7764 h 466836"/>
              <a:gd name="T56" fmla="*/ 49071 w 839382"/>
              <a:gd name="T57" fmla="*/ 13429 h 466836"/>
              <a:gd name="T58" fmla="*/ 43373 w 839382"/>
              <a:gd name="T59" fmla="*/ 7764 h 466836"/>
              <a:gd name="T60" fmla="*/ 57746 w 839382"/>
              <a:gd name="T61" fmla="*/ 7440 h 466836"/>
              <a:gd name="T62" fmla="*/ 52048 w 839382"/>
              <a:gd name="T63" fmla="*/ 13105 h 466836"/>
              <a:gd name="T64" fmla="*/ 43373 w 839382"/>
              <a:gd name="T65" fmla="*/ 0 h 466836"/>
              <a:gd name="T66" fmla="*/ 49071 w 839382"/>
              <a:gd name="T67" fmla="*/ 5664 h 466836"/>
              <a:gd name="T68" fmla="*/ 43373 w 839382"/>
              <a:gd name="T69" fmla="*/ 0 h 4668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839382" h="466836">
                <a:moveTo>
                  <a:pt x="548125" y="394828"/>
                </a:moveTo>
                <a:lnTo>
                  <a:pt x="620133" y="394828"/>
                </a:lnTo>
                <a:lnTo>
                  <a:pt x="620133" y="466836"/>
                </a:lnTo>
                <a:lnTo>
                  <a:pt x="548125" y="466836"/>
                </a:lnTo>
                <a:lnTo>
                  <a:pt x="548125" y="394828"/>
                </a:lnTo>
                <a:close/>
                <a:moveTo>
                  <a:pt x="548125" y="296121"/>
                </a:moveTo>
                <a:lnTo>
                  <a:pt x="620133" y="296121"/>
                </a:lnTo>
                <a:lnTo>
                  <a:pt x="620133" y="368129"/>
                </a:lnTo>
                <a:lnTo>
                  <a:pt x="548125" y="368129"/>
                </a:lnTo>
                <a:lnTo>
                  <a:pt x="548125" y="296121"/>
                </a:lnTo>
                <a:close/>
                <a:moveTo>
                  <a:pt x="657750" y="292002"/>
                </a:moveTo>
                <a:lnTo>
                  <a:pt x="729758" y="292002"/>
                </a:lnTo>
                <a:lnTo>
                  <a:pt x="729758" y="364010"/>
                </a:lnTo>
                <a:lnTo>
                  <a:pt x="657750" y="364010"/>
                </a:lnTo>
                <a:lnTo>
                  <a:pt x="657750" y="292002"/>
                </a:lnTo>
                <a:close/>
                <a:moveTo>
                  <a:pt x="767374" y="197414"/>
                </a:moveTo>
                <a:lnTo>
                  <a:pt x="839382" y="197414"/>
                </a:lnTo>
                <a:lnTo>
                  <a:pt x="839382" y="269422"/>
                </a:lnTo>
                <a:lnTo>
                  <a:pt x="767374" y="269422"/>
                </a:lnTo>
                <a:lnTo>
                  <a:pt x="767374" y="197414"/>
                </a:lnTo>
                <a:close/>
                <a:moveTo>
                  <a:pt x="548125" y="197414"/>
                </a:moveTo>
                <a:lnTo>
                  <a:pt x="620133" y="197414"/>
                </a:lnTo>
                <a:lnTo>
                  <a:pt x="620133" y="269422"/>
                </a:lnTo>
                <a:lnTo>
                  <a:pt x="548125" y="269422"/>
                </a:lnTo>
                <a:lnTo>
                  <a:pt x="548125" y="197414"/>
                </a:lnTo>
                <a:close/>
                <a:moveTo>
                  <a:pt x="438500" y="197414"/>
                </a:moveTo>
                <a:lnTo>
                  <a:pt x="510508" y="197414"/>
                </a:lnTo>
                <a:lnTo>
                  <a:pt x="510508" y="269422"/>
                </a:lnTo>
                <a:lnTo>
                  <a:pt x="438500" y="269422"/>
                </a:lnTo>
                <a:lnTo>
                  <a:pt x="438500" y="197414"/>
                </a:lnTo>
                <a:close/>
                <a:moveTo>
                  <a:pt x="328875" y="197414"/>
                </a:moveTo>
                <a:lnTo>
                  <a:pt x="400883" y="197414"/>
                </a:lnTo>
                <a:lnTo>
                  <a:pt x="400883" y="269422"/>
                </a:lnTo>
                <a:lnTo>
                  <a:pt x="328875" y="269422"/>
                </a:lnTo>
                <a:lnTo>
                  <a:pt x="328875" y="197414"/>
                </a:lnTo>
                <a:close/>
                <a:moveTo>
                  <a:pt x="219250" y="197414"/>
                </a:moveTo>
                <a:lnTo>
                  <a:pt x="291258" y="197414"/>
                </a:lnTo>
                <a:lnTo>
                  <a:pt x="291258" y="269422"/>
                </a:lnTo>
                <a:lnTo>
                  <a:pt x="219250" y="269422"/>
                </a:lnTo>
                <a:lnTo>
                  <a:pt x="219250" y="197414"/>
                </a:lnTo>
                <a:close/>
                <a:moveTo>
                  <a:pt x="109625" y="197414"/>
                </a:moveTo>
                <a:lnTo>
                  <a:pt x="181633" y="197414"/>
                </a:lnTo>
                <a:lnTo>
                  <a:pt x="181633" y="269422"/>
                </a:lnTo>
                <a:lnTo>
                  <a:pt x="109625" y="269422"/>
                </a:lnTo>
                <a:lnTo>
                  <a:pt x="109625" y="197414"/>
                </a:lnTo>
                <a:close/>
                <a:moveTo>
                  <a:pt x="0" y="197414"/>
                </a:moveTo>
                <a:lnTo>
                  <a:pt x="72008" y="197414"/>
                </a:lnTo>
                <a:lnTo>
                  <a:pt x="72008" y="269422"/>
                </a:lnTo>
                <a:lnTo>
                  <a:pt x="0" y="269422"/>
                </a:lnTo>
                <a:lnTo>
                  <a:pt x="0" y="197414"/>
                </a:lnTo>
                <a:close/>
                <a:moveTo>
                  <a:pt x="657750" y="193295"/>
                </a:moveTo>
                <a:lnTo>
                  <a:pt x="729758" y="193295"/>
                </a:lnTo>
                <a:lnTo>
                  <a:pt x="729758" y="265303"/>
                </a:lnTo>
                <a:lnTo>
                  <a:pt x="657750" y="265303"/>
                </a:lnTo>
                <a:lnTo>
                  <a:pt x="657750" y="193295"/>
                </a:lnTo>
                <a:close/>
                <a:moveTo>
                  <a:pt x="548125" y="98707"/>
                </a:moveTo>
                <a:lnTo>
                  <a:pt x="620133" y="98707"/>
                </a:lnTo>
                <a:lnTo>
                  <a:pt x="620133" y="170715"/>
                </a:lnTo>
                <a:lnTo>
                  <a:pt x="548125" y="170715"/>
                </a:lnTo>
                <a:lnTo>
                  <a:pt x="548125" y="98707"/>
                </a:lnTo>
                <a:close/>
                <a:moveTo>
                  <a:pt x="657750" y="94588"/>
                </a:moveTo>
                <a:lnTo>
                  <a:pt x="729758" y="94588"/>
                </a:lnTo>
                <a:lnTo>
                  <a:pt x="729758" y="166596"/>
                </a:lnTo>
                <a:lnTo>
                  <a:pt x="657750" y="166596"/>
                </a:lnTo>
                <a:lnTo>
                  <a:pt x="657750" y="94588"/>
                </a:lnTo>
                <a:close/>
                <a:moveTo>
                  <a:pt x="548125" y="0"/>
                </a:moveTo>
                <a:lnTo>
                  <a:pt x="620133" y="0"/>
                </a:lnTo>
                <a:lnTo>
                  <a:pt x="620133" y="72008"/>
                </a:lnTo>
                <a:lnTo>
                  <a:pt x="548125" y="72008"/>
                </a:lnTo>
                <a:lnTo>
                  <a:pt x="54812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665" y="351779"/>
            <a:ext cx="1267780" cy="149737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438" y="349530"/>
            <a:ext cx="1281284" cy="149962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31" y="2233893"/>
            <a:ext cx="1093677" cy="128233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467" y="2239402"/>
            <a:ext cx="1184967" cy="12768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236" y="2333388"/>
            <a:ext cx="985523" cy="75961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62" y="351779"/>
            <a:ext cx="1186678" cy="1505833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463" y="2241550"/>
            <a:ext cx="1033399" cy="1274677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 r="-11122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正圆 187"/>
          <p:cNvSpPr>
            <a:spLocks noChangeArrowheads="1"/>
          </p:cNvSpPr>
          <p:nvPr/>
        </p:nvSpPr>
        <p:spPr bwMode="auto">
          <a:xfrm>
            <a:off x="2463773" y="1458484"/>
            <a:ext cx="1511300" cy="1512888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buFont typeface="Arial" pitchFamily="34" charset="0"/>
              <a:buNone/>
            </a:pPr>
            <a:r>
              <a:rPr lang="zh-CN" altLang="en-US" sz="1600" b="1" dirty="0" smtClean="0">
                <a:solidFill>
                  <a:schemeClr val="bg1"/>
                </a:solidFill>
                <a:ea typeface="微软雅黑" pitchFamily="34" charset="-122"/>
              </a:rPr>
              <a:t>主要技术</a:t>
            </a:r>
            <a:endParaRPr lang="zh-CN" altLang="en-US" sz="1600" b="1" dirty="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20483" name="正圆 188"/>
          <p:cNvSpPr>
            <a:spLocks noChangeArrowheads="1"/>
          </p:cNvSpPr>
          <p:nvPr/>
        </p:nvSpPr>
        <p:spPr bwMode="auto">
          <a:xfrm>
            <a:off x="2103411" y="1387047"/>
            <a:ext cx="144462" cy="142875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buFont typeface="Arial" pitchFamily="34" charset="0"/>
              <a:buNone/>
            </a:pPr>
            <a:endParaRPr lang="zh-CN" altLang="zh-CN"/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344461" y="1345772"/>
            <a:ext cx="1655762" cy="276999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buFont typeface="Arial" pitchFamily="34" charset="0"/>
              <a:defRPr sz="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Font typeface="Arial" pitchFamily="34" charset="0"/>
              <a:defRPr sz="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Font typeface="Arial" pitchFamily="34" charset="0"/>
              <a:defRPr sz="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Font typeface="Arial" pitchFamily="34" charset="0"/>
              <a:defRPr sz="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buFont typeface="Arial" pitchFamily="34" charset="0"/>
              <a:defRPr sz="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dirty="0" smtClean="0">
                <a:solidFill>
                  <a:schemeClr val="bg1"/>
                </a:solidFill>
                <a:ea typeface="微软雅黑" pitchFamily="34" charset="-122"/>
              </a:rPr>
              <a:t>Ajax</a:t>
            </a:r>
            <a:endParaRPr lang="zh-CN" altLang="zh-CN" sz="1200" dirty="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20485" name="正圆 188"/>
          <p:cNvSpPr>
            <a:spLocks noChangeArrowheads="1"/>
          </p:cNvSpPr>
          <p:nvPr/>
        </p:nvSpPr>
        <p:spPr bwMode="auto">
          <a:xfrm>
            <a:off x="2103411" y="1904572"/>
            <a:ext cx="144462" cy="142875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buFont typeface="Arial" pitchFamily="34" charset="0"/>
              <a:buNone/>
            </a:pPr>
            <a:endParaRPr lang="zh-CN" altLang="zh-CN"/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344461" y="1863297"/>
            <a:ext cx="1655762" cy="276999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buFont typeface="Arial" pitchFamily="34" charset="0"/>
              <a:defRPr sz="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Font typeface="Arial" pitchFamily="34" charset="0"/>
              <a:defRPr sz="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Font typeface="Arial" pitchFamily="34" charset="0"/>
              <a:defRPr sz="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Font typeface="Arial" pitchFamily="34" charset="0"/>
              <a:defRPr sz="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buFont typeface="Arial" pitchFamily="34" charset="0"/>
              <a:defRPr sz="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dirty="0" smtClean="0">
                <a:solidFill>
                  <a:schemeClr val="bg1"/>
                </a:solidFill>
                <a:ea typeface="微软雅黑" pitchFamily="34" charset="-122"/>
              </a:rPr>
              <a:t>Hibernate</a:t>
            </a:r>
            <a:endParaRPr lang="zh-CN" altLang="zh-CN" sz="1200" dirty="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20487" name="正圆 188"/>
          <p:cNvSpPr>
            <a:spLocks noChangeArrowheads="1"/>
          </p:cNvSpPr>
          <p:nvPr/>
        </p:nvSpPr>
        <p:spPr bwMode="auto">
          <a:xfrm>
            <a:off x="2103411" y="2455434"/>
            <a:ext cx="144462" cy="144463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buFont typeface="Arial" pitchFamily="34" charset="0"/>
              <a:buNone/>
            </a:pPr>
            <a:endParaRPr lang="zh-CN" altLang="zh-CN"/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344461" y="2414159"/>
            <a:ext cx="1655762" cy="276999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buFont typeface="Arial" pitchFamily="34" charset="0"/>
              <a:defRPr sz="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Font typeface="Arial" pitchFamily="34" charset="0"/>
              <a:defRPr sz="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Font typeface="Arial" pitchFamily="34" charset="0"/>
              <a:defRPr sz="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Font typeface="Arial" pitchFamily="34" charset="0"/>
              <a:defRPr sz="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buFont typeface="Arial" pitchFamily="34" charset="0"/>
              <a:defRPr sz="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dirty="0" smtClean="0">
                <a:solidFill>
                  <a:schemeClr val="bg1"/>
                </a:solidFill>
                <a:ea typeface="微软雅黑" pitchFamily="34" charset="-122"/>
              </a:rPr>
              <a:t>JQuery</a:t>
            </a:r>
            <a:endParaRPr lang="zh-CN" altLang="zh-CN" sz="1200" dirty="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20489" name="正圆 188"/>
          <p:cNvSpPr>
            <a:spLocks noChangeArrowheads="1"/>
          </p:cNvSpPr>
          <p:nvPr/>
        </p:nvSpPr>
        <p:spPr bwMode="auto">
          <a:xfrm>
            <a:off x="2103411" y="3006297"/>
            <a:ext cx="144462" cy="144462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buFont typeface="Arial" pitchFamily="34" charset="0"/>
              <a:buNone/>
            </a:pPr>
            <a:endParaRPr lang="zh-CN" altLang="zh-CN"/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344461" y="2965022"/>
            <a:ext cx="1655762" cy="276999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buFont typeface="Arial" pitchFamily="34" charset="0"/>
              <a:defRPr sz="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Font typeface="Arial" pitchFamily="34" charset="0"/>
              <a:defRPr sz="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Font typeface="Arial" pitchFamily="34" charset="0"/>
              <a:defRPr sz="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Font typeface="Arial" pitchFamily="34" charset="0"/>
              <a:defRPr sz="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buFont typeface="Arial" pitchFamily="34" charset="0"/>
              <a:defRPr sz="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dirty="0" smtClean="0">
                <a:solidFill>
                  <a:schemeClr val="bg1"/>
                </a:solidFill>
                <a:ea typeface="微软雅黑" pitchFamily="34" charset="-122"/>
              </a:rPr>
              <a:t>MYSQL</a:t>
            </a:r>
            <a:endParaRPr lang="zh-CN" altLang="zh-CN" sz="1200" dirty="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20491" name="正圆 188"/>
          <p:cNvSpPr>
            <a:spLocks noChangeArrowheads="1"/>
          </p:cNvSpPr>
          <p:nvPr/>
        </p:nvSpPr>
        <p:spPr bwMode="auto">
          <a:xfrm>
            <a:off x="4225898" y="1387047"/>
            <a:ext cx="144463" cy="142875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buFont typeface="Arial" pitchFamily="34" charset="0"/>
              <a:buNone/>
            </a:pPr>
            <a:endParaRPr lang="zh-CN" altLang="zh-CN"/>
          </a:p>
        </p:txBody>
      </p:sp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4460848" y="1345772"/>
            <a:ext cx="1655763" cy="30777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buFont typeface="Arial" pitchFamily="34" charset="0"/>
              <a:defRPr sz="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Font typeface="Arial" pitchFamily="34" charset="0"/>
              <a:defRPr sz="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Font typeface="Arial" pitchFamily="34" charset="0"/>
              <a:defRPr sz="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Font typeface="Arial" pitchFamily="34" charset="0"/>
              <a:defRPr sz="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buFont typeface="Arial" pitchFamily="34" charset="0"/>
              <a:defRPr sz="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400" dirty="0" smtClean="0">
                <a:solidFill>
                  <a:schemeClr val="bg1"/>
                </a:solidFill>
                <a:ea typeface="微软雅黑" pitchFamily="34" charset="-122"/>
              </a:rPr>
              <a:t>Html5+css3</a:t>
            </a:r>
            <a:endParaRPr lang="zh-CN" altLang="zh-CN" sz="1400" dirty="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20493" name="正圆 188"/>
          <p:cNvSpPr>
            <a:spLocks noChangeArrowheads="1"/>
          </p:cNvSpPr>
          <p:nvPr/>
        </p:nvSpPr>
        <p:spPr bwMode="auto">
          <a:xfrm>
            <a:off x="4217961" y="1912509"/>
            <a:ext cx="144462" cy="144463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buFont typeface="Arial" pitchFamily="34" charset="0"/>
              <a:buNone/>
            </a:pPr>
            <a:endParaRPr lang="zh-CN" altLang="zh-CN"/>
          </a:p>
        </p:txBody>
      </p:sp>
      <p:sp>
        <p:nvSpPr>
          <p:cNvPr id="20494" name="Text Box 14"/>
          <p:cNvSpPr txBox="1">
            <a:spLocks noChangeArrowheads="1"/>
          </p:cNvSpPr>
          <p:nvPr/>
        </p:nvSpPr>
        <p:spPr bwMode="auto">
          <a:xfrm>
            <a:off x="4452911" y="1871234"/>
            <a:ext cx="1655762" cy="276999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buFont typeface="Arial" pitchFamily="34" charset="0"/>
              <a:defRPr sz="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Font typeface="Arial" pitchFamily="34" charset="0"/>
              <a:defRPr sz="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Font typeface="Arial" pitchFamily="34" charset="0"/>
              <a:defRPr sz="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Font typeface="Arial" pitchFamily="34" charset="0"/>
              <a:defRPr sz="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buFont typeface="Arial" pitchFamily="34" charset="0"/>
              <a:defRPr sz="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dirty="0" smtClean="0">
                <a:solidFill>
                  <a:schemeClr val="bg1"/>
                </a:solidFill>
                <a:ea typeface="微软雅黑" pitchFamily="34" charset="-122"/>
              </a:rPr>
              <a:t>Servlet</a:t>
            </a:r>
            <a:endParaRPr lang="zh-CN" altLang="zh-CN" sz="1400" dirty="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20495" name="正圆 188"/>
          <p:cNvSpPr>
            <a:spLocks noChangeArrowheads="1"/>
          </p:cNvSpPr>
          <p:nvPr/>
        </p:nvSpPr>
        <p:spPr bwMode="auto">
          <a:xfrm>
            <a:off x="4225899" y="2455434"/>
            <a:ext cx="144462" cy="142875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buFont typeface="Arial" pitchFamily="34" charset="0"/>
              <a:buNone/>
            </a:pPr>
            <a:endParaRPr lang="zh-CN" altLang="zh-CN"/>
          </a:p>
        </p:txBody>
      </p:sp>
      <p:sp>
        <p:nvSpPr>
          <p:cNvPr id="20496" name="Text Box 16"/>
          <p:cNvSpPr txBox="1">
            <a:spLocks noChangeArrowheads="1"/>
          </p:cNvSpPr>
          <p:nvPr/>
        </p:nvSpPr>
        <p:spPr bwMode="auto">
          <a:xfrm>
            <a:off x="4460849" y="2414159"/>
            <a:ext cx="1655762" cy="276999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buFont typeface="Arial" pitchFamily="34" charset="0"/>
              <a:defRPr sz="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Font typeface="Arial" pitchFamily="34" charset="0"/>
              <a:defRPr sz="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Font typeface="Arial" pitchFamily="34" charset="0"/>
              <a:defRPr sz="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Font typeface="Arial" pitchFamily="34" charset="0"/>
              <a:defRPr sz="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buFont typeface="Arial" pitchFamily="34" charset="0"/>
              <a:defRPr sz="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dirty="0" smtClean="0">
                <a:solidFill>
                  <a:schemeClr val="bg1"/>
                </a:solidFill>
                <a:ea typeface="微软雅黑" pitchFamily="34" charset="-122"/>
              </a:rPr>
              <a:t>Java</a:t>
            </a:r>
            <a:r>
              <a:rPr lang="zh-CN" altLang="en-US" sz="1200" dirty="0" smtClean="0">
                <a:solidFill>
                  <a:schemeClr val="bg1"/>
                </a:solidFill>
                <a:ea typeface="微软雅黑" pitchFamily="34" charset="-122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ea typeface="微软雅黑" pitchFamily="34" charset="-122"/>
              </a:rPr>
              <a:t>Script</a:t>
            </a:r>
            <a:endParaRPr lang="zh-CN" altLang="zh-CN" sz="1200" dirty="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20497" name="正圆 188"/>
          <p:cNvSpPr>
            <a:spLocks noChangeArrowheads="1"/>
          </p:cNvSpPr>
          <p:nvPr/>
        </p:nvSpPr>
        <p:spPr bwMode="auto">
          <a:xfrm>
            <a:off x="4217961" y="3011832"/>
            <a:ext cx="144462" cy="144463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buFont typeface="Arial" pitchFamily="34" charset="0"/>
              <a:buNone/>
            </a:pPr>
            <a:endParaRPr lang="zh-CN" altLang="zh-CN"/>
          </a:p>
        </p:txBody>
      </p:sp>
      <p:sp>
        <p:nvSpPr>
          <p:cNvPr id="20498" name="Text Box 18"/>
          <p:cNvSpPr txBox="1">
            <a:spLocks noChangeArrowheads="1"/>
          </p:cNvSpPr>
          <p:nvPr/>
        </p:nvSpPr>
        <p:spPr bwMode="auto">
          <a:xfrm>
            <a:off x="4452911" y="2970557"/>
            <a:ext cx="1655762" cy="276999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buFont typeface="Arial" pitchFamily="34" charset="0"/>
              <a:defRPr sz="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Font typeface="Arial" pitchFamily="34" charset="0"/>
              <a:defRPr sz="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Font typeface="Arial" pitchFamily="34" charset="0"/>
              <a:defRPr sz="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Font typeface="Arial" pitchFamily="34" charset="0"/>
              <a:defRPr sz="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buFont typeface="Arial" pitchFamily="34" charset="0"/>
              <a:defRPr sz="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dirty="0" smtClean="0">
                <a:solidFill>
                  <a:schemeClr val="bg1"/>
                </a:solidFill>
                <a:ea typeface="微软雅黑" pitchFamily="34" charset="-122"/>
              </a:rPr>
              <a:t>Java</a:t>
            </a:r>
            <a:endParaRPr lang="zh-CN" altLang="zh-CN" sz="1200" dirty="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17429" name="Line 21"/>
          <p:cNvSpPr>
            <a:spLocks noChangeShapeType="1"/>
          </p:cNvSpPr>
          <p:nvPr/>
        </p:nvSpPr>
        <p:spPr bwMode="auto">
          <a:xfrm>
            <a:off x="406400" y="733425"/>
            <a:ext cx="2495550" cy="0"/>
          </a:xfrm>
          <a:prstGeom prst="line">
            <a:avLst/>
          </a:prstGeom>
          <a:noFill/>
          <a:ln w="9525" cap="rnd">
            <a:solidFill>
              <a:srgbClr val="FFFF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7430" name="虚线箭头 46"/>
          <p:cNvSpPr>
            <a:spLocks/>
          </p:cNvSpPr>
          <p:nvPr/>
        </p:nvSpPr>
        <p:spPr bwMode="auto">
          <a:xfrm>
            <a:off x="2541588" y="384175"/>
            <a:ext cx="360362" cy="200025"/>
          </a:xfrm>
          <a:custGeom>
            <a:avLst/>
            <a:gdLst>
              <a:gd name="T0" fmla="*/ 49071 w 839382"/>
              <a:gd name="T1" fmla="*/ 31058 h 466836"/>
              <a:gd name="T2" fmla="*/ 43373 w 839382"/>
              <a:gd name="T3" fmla="*/ 36722 h 466836"/>
              <a:gd name="T4" fmla="*/ 43373 w 839382"/>
              <a:gd name="T5" fmla="*/ 23293 h 466836"/>
              <a:gd name="T6" fmla="*/ 49071 w 839382"/>
              <a:gd name="T7" fmla="*/ 28957 h 466836"/>
              <a:gd name="T8" fmla="*/ 43373 w 839382"/>
              <a:gd name="T9" fmla="*/ 23293 h 466836"/>
              <a:gd name="T10" fmla="*/ 57745 w 839382"/>
              <a:gd name="T11" fmla="*/ 22969 h 466836"/>
              <a:gd name="T12" fmla="*/ 52048 w 839382"/>
              <a:gd name="T13" fmla="*/ 28633 h 466836"/>
              <a:gd name="T14" fmla="*/ 60722 w 839382"/>
              <a:gd name="T15" fmla="*/ 15529 h 466836"/>
              <a:gd name="T16" fmla="*/ 66420 w 839382"/>
              <a:gd name="T17" fmla="*/ 21193 h 466836"/>
              <a:gd name="T18" fmla="*/ 60722 w 839382"/>
              <a:gd name="T19" fmla="*/ 15529 h 466836"/>
              <a:gd name="T20" fmla="*/ 49071 w 839382"/>
              <a:gd name="T21" fmla="*/ 15529 h 466836"/>
              <a:gd name="T22" fmla="*/ 43373 w 839382"/>
              <a:gd name="T23" fmla="*/ 21193 h 466836"/>
              <a:gd name="T24" fmla="*/ 34698 w 839382"/>
              <a:gd name="T25" fmla="*/ 15529 h 466836"/>
              <a:gd name="T26" fmla="*/ 40396 w 839382"/>
              <a:gd name="T27" fmla="*/ 21193 h 466836"/>
              <a:gd name="T28" fmla="*/ 34698 w 839382"/>
              <a:gd name="T29" fmla="*/ 15529 h 466836"/>
              <a:gd name="T30" fmla="*/ 31721 w 839382"/>
              <a:gd name="T31" fmla="*/ 15529 h 466836"/>
              <a:gd name="T32" fmla="*/ 26024 w 839382"/>
              <a:gd name="T33" fmla="*/ 21193 h 466836"/>
              <a:gd name="T34" fmla="*/ 17349 w 839382"/>
              <a:gd name="T35" fmla="*/ 15529 h 466836"/>
              <a:gd name="T36" fmla="*/ 23047 w 839382"/>
              <a:gd name="T37" fmla="*/ 21193 h 466836"/>
              <a:gd name="T38" fmla="*/ 17349 w 839382"/>
              <a:gd name="T39" fmla="*/ 15529 h 466836"/>
              <a:gd name="T40" fmla="*/ 14372 w 839382"/>
              <a:gd name="T41" fmla="*/ 15529 h 466836"/>
              <a:gd name="T42" fmla="*/ 8674 w 839382"/>
              <a:gd name="T43" fmla="*/ 21193 h 466836"/>
              <a:gd name="T44" fmla="*/ 0 w 839382"/>
              <a:gd name="T45" fmla="*/ 15529 h 466836"/>
              <a:gd name="T46" fmla="*/ 5698 w 839382"/>
              <a:gd name="T47" fmla="*/ 21193 h 466836"/>
              <a:gd name="T48" fmla="*/ 0 w 839382"/>
              <a:gd name="T49" fmla="*/ 15529 h 466836"/>
              <a:gd name="T50" fmla="*/ 57745 w 839382"/>
              <a:gd name="T51" fmla="*/ 15205 h 466836"/>
              <a:gd name="T52" fmla="*/ 52048 w 839382"/>
              <a:gd name="T53" fmla="*/ 20869 h 466836"/>
              <a:gd name="T54" fmla="*/ 43373 w 839382"/>
              <a:gd name="T55" fmla="*/ 7764 h 466836"/>
              <a:gd name="T56" fmla="*/ 49071 w 839382"/>
              <a:gd name="T57" fmla="*/ 13429 h 466836"/>
              <a:gd name="T58" fmla="*/ 43373 w 839382"/>
              <a:gd name="T59" fmla="*/ 7764 h 466836"/>
              <a:gd name="T60" fmla="*/ 57745 w 839382"/>
              <a:gd name="T61" fmla="*/ 7440 h 466836"/>
              <a:gd name="T62" fmla="*/ 52048 w 839382"/>
              <a:gd name="T63" fmla="*/ 13105 h 466836"/>
              <a:gd name="T64" fmla="*/ 43373 w 839382"/>
              <a:gd name="T65" fmla="*/ 0 h 466836"/>
              <a:gd name="T66" fmla="*/ 49071 w 839382"/>
              <a:gd name="T67" fmla="*/ 5664 h 466836"/>
              <a:gd name="T68" fmla="*/ 43373 w 839382"/>
              <a:gd name="T69" fmla="*/ 0 h 4668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839382" h="466836">
                <a:moveTo>
                  <a:pt x="548125" y="394828"/>
                </a:moveTo>
                <a:lnTo>
                  <a:pt x="620133" y="394828"/>
                </a:lnTo>
                <a:lnTo>
                  <a:pt x="620133" y="466836"/>
                </a:lnTo>
                <a:lnTo>
                  <a:pt x="548125" y="466836"/>
                </a:lnTo>
                <a:lnTo>
                  <a:pt x="548125" y="394828"/>
                </a:lnTo>
                <a:close/>
                <a:moveTo>
                  <a:pt x="548125" y="296121"/>
                </a:moveTo>
                <a:lnTo>
                  <a:pt x="620133" y="296121"/>
                </a:lnTo>
                <a:lnTo>
                  <a:pt x="620133" y="368129"/>
                </a:lnTo>
                <a:lnTo>
                  <a:pt x="548125" y="368129"/>
                </a:lnTo>
                <a:lnTo>
                  <a:pt x="548125" y="296121"/>
                </a:lnTo>
                <a:close/>
                <a:moveTo>
                  <a:pt x="657750" y="292002"/>
                </a:moveTo>
                <a:lnTo>
                  <a:pt x="729758" y="292002"/>
                </a:lnTo>
                <a:lnTo>
                  <a:pt x="729758" y="364010"/>
                </a:lnTo>
                <a:lnTo>
                  <a:pt x="657750" y="364010"/>
                </a:lnTo>
                <a:lnTo>
                  <a:pt x="657750" y="292002"/>
                </a:lnTo>
                <a:close/>
                <a:moveTo>
                  <a:pt x="767374" y="197414"/>
                </a:moveTo>
                <a:lnTo>
                  <a:pt x="839382" y="197414"/>
                </a:lnTo>
                <a:lnTo>
                  <a:pt x="839382" y="269422"/>
                </a:lnTo>
                <a:lnTo>
                  <a:pt x="767374" y="269422"/>
                </a:lnTo>
                <a:lnTo>
                  <a:pt x="767374" y="197414"/>
                </a:lnTo>
                <a:close/>
                <a:moveTo>
                  <a:pt x="548125" y="197414"/>
                </a:moveTo>
                <a:lnTo>
                  <a:pt x="620133" y="197414"/>
                </a:lnTo>
                <a:lnTo>
                  <a:pt x="620133" y="269422"/>
                </a:lnTo>
                <a:lnTo>
                  <a:pt x="548125" y="269422"/>
                </a:lnTo>
                <a:lnTo>
                  <a:pt x="548125" y="197414"/>
                </a:lnTo>
                <a:close/>
                <a:moveTo>
                  <a:pt x="438500" y="197414"/>
                </a:moveTo>
                <a:lnTo>
                  <a:pt x="510508" y="197414"/>
                </a:lnTo>
                <a:lnTo>
                  <a:pt x="510508" y="269422"/>
                </a:lnTo>
                <a:lnTo>
                  <a:pt x="438500" y="269422"/>
                </a:lnTo>
                <a:lnTo>
                  <a:pt x="438500" y="197414"/>
                </a:lnTo>
                <a:close/>
                <a:moveTo>
                  <a:pt x="328875" y="197414"/>
                </a:moveTo>
                <a:lnTo>
                  <a:pt x="400883" y="197414"/>
                </a:lnTo>
                <a:lnTo>
                  <a:pt x="400883" y="269422"/>
                </a:lnTo>
                <a:lnTo>
                  <a:pt x="328875" y="269422"/>
                </a:lnTo>
                <a:lnTo>
                  <a:pt x="328875" y="197414"/>
                </a:lnTo>
                <a:close/>
                <a:moveTo>
                  <a:pt x="219250" y="197414"/>
                </a:moveTo>
                <a:lnTo>
                  <a:pt x="291258" y="197414"/>
                </a:lnTo>
                <a:lnTo>
                  <a:pt x="291258" y="269422"/>
                </a:lnTo>
                <a:lnTo>
                  <a:pt x="219250" y="269422"/>
                </a:lnTo>
                <a:lnTo>
                  <a:pt x="219250" y="197414"/>
                </a:lnTo>
                <a:close/>
                <a:moveTo>
                  <a:pt x="109625" y="197414"/>
                </a:moveTo>
                <a:lnTo>
                  <a:pt x="181633" y="197414"/>
                </a:lnTo>
                <a:lnTo>
                  <a:pt x="181633" y="269422"/>
                </a:lnTo>
                <a:lnTo>
                  <a:pt x="109625" y="269422"/>
                </a:lnTo>
                <a:lnTo>
                  <a:pt x="109625" y="197414"/>
                </a:lnTo>
                <a:close/>
                <a:moveTo>
                  <a:pt x="0" y="197414"/>
                </a:moveTo>
                <a:lnTo>
                  <a:pt x="72008" y="197414"/>
                </a:lnTo>
                <a:lnTo>
                  <a:pt x="72008" y="269422"/>
                </a:lnTo>
                <a:lnTo>
                  <a:pt x="0" y="269422"/>
                </a:lnTo>
                <a:lnTo>
                  <a:pt x="0" y="197414"/>
                </a:lnTo>
                <a:close/>
                <a:moveTo>
                  <a:pt x="657750" y="193295"/>
                </a:moveTo>
                <a:lnTo>
                  <a:pt x="729758" y="193295"/>
                </a:lnTo>
                <a:lnTo>
                  <a:pt x="729758" y="265303"/>
                </a:lnTo>
                <a:lnTo>
                  <a:pt x="657750" y="265303"/>
                </a:lnTo>
                <a:lnTo>
                  <a:pt x="657750" y="193295"/>
                </a:lnTo>
                <a:close/>
                <a:moveTo>
                  <a:pt x="548125" y="98707"/>
                </a:moveTo>
                <a:lnTo>
                  <a:pt x="620133" y="98707"/>
                </a:lnTo>
                <a:lnTo>
                  <a:pt x="620133" y="170715"/>
                </a:lnTo>
                <a:lnTo>
                  <a:pt x="548125" y="170715"/>
                </a:lnTo>
                <a:lnTo>
                  <a:pt x="548125" y="98707"/>
                </a:lnTo>
                <a:close/>
                <a:moveTo>
                  <a:pt x="657750" y="94588"/>
                </a:moveTo>
                <a:lnTo>
                  <a:pt x="729758" y="94588"/>
                </a:lnTo>
                <a:lnTo>
                  <a:pt x="729758" y="166596"/>
                </a:lnTo>
                <a:lnTo>
                  <a:pt x="657750" y="166596"/>
                </a:lnTo>
                <a:lnTo>
                  <a:pt x="657750" y="94588"/>
                </a:lnTo>
                <a:close/>
                <a:moveTo>
                  <a:pt x="548125" y="0"/>
                </a:moveTo>
                <a:lnTo>
                  <a:pt x="620133" y="0"/>
                </a:lnTo>
                <a:lnTo>
                  <a:pt x="620133" y="72008"/>
                </a:lnTo>
                <a:lnTo>
                  <a:pt x="548125" y="72008"/>
                </a:lnTo>
                <a:lnTo>
                  <a:pt x="54812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3" name="AutoShape 19"/>
          <p:cNvSpPr>
            <a:spLocks noChangeArrowheads="1"/>
          </p:cNvSpPr>
          <p:nvPr/>
        </p:nvSpPr>
        <p:spPr bwMode="auto">
          <a:xfrm>
            <a:off x="406400" y="384175"/>
            <a:ext cx="539798" cy="221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700" dirty="0" smtClean="0">
                <a:latin typeface="微软雅黑" pitchFamily="34" charset="-122"/>
                <a:ea typeface="微软雅黑" pitchFamily="34" charset="-122"/>
              </a:rPr>
              <a:t>Auction</a:t>
            </a:r>
            <a:endParaRPr lang="zh-CN" altLang="zh-CN" sz="7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bldLvl="0" animBg="1" autoUpdateAnimBg="0"/>
      <p:bldP spid="20483" grpId="0" bldLvl="0" animBg="1" autoUpdateAnimBg="0"/>
      <p:bldP spid="20484" grpId="0" bldLvl="0" animBg="1" autoUpdateAnimBg="0"/>
      <p:bldP spid="20485" grpId="0" bldLvl="0" animBg="1" autoUpdateAnimBg="0"/>
      <p:bldP spid="20486" grpId="0" bldLvl="0" animBg="1" autoUpdateAnimBg="0"/>
      <p:bldP spid="20487" grpId="0" bldLvl="0" animBg="1" autoUpdateAnimBg="0"/>
      <p:bldP spid="20488" grpId="0" bldLvl="0" animBg="1" autoUpdateAnimBg="0"/>
      <p:bldP spid="20489" grpId="0" bldLvl="0" animBg="1" autoUpdateAnimBg="0"/>
      <p:bldP spid="20490" grpId="0" bldLvl="0" animBg="1" autoUpdateAnimBg="0"/>
      <p:bldP spid="20491" grpId="0" bldLvl="0" animBg="1" autoUpdateAnimBg="0"/>
      <p:bldP spid="20492" grpId="0" bldLvl="0" animBg="1" autoUpdateAnimBg="0"/>
      <p:bldP spid="20493" grpId="0" bldLvl="0" animBg="1" autoUpdateAnimBg="0"/>
      <p:bldP spid="20494" grpId="0" bldLvl="0" animBg="1" autoUpdateAnimBg="0"/>
      <p:bldP spid="20495" grpId="0" bldLvl="0" animBg="1" autoUpdateAnimBg="0"/>
      <p:bldP spid="20496" grpId="0" bldLvl="0" animBg="1" autoUpdateAnimBg="0"/>
      <p:bldP spid="20497" grpId="0" bldLvl="0" animBg="1" autoUpdateAnimBg="0"/>
      <p:bldP spid="20498" grpId="0" bldLvl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 r="-11122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2982118" y="415895"/>
            <a:ext cx="15478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buFont typeface="Arial" pitchFamily="34" charset="0"/>
              <a:defRPr sz="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Font typeface="Arial" pitchFamily="34" charset="0"/>
              <a:defRPr sz="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Font typeface="Arial" pitchFamily="34" charset="0"/>
              <a:defRPr sz="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Font typeface="Arial" pitchFamily="34" charset="0"/>
              <a:defRPr sz="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buFont typeface="Arial" pitchFamily="34" charset="0"/>
              <a:defRPr sz="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界面展示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>
            <a:off x="2941638" y="428625"/>
            <a:ext cx="1587" cy="3098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5615" name="虚线箭头 46"/>
          <p:cNvSpPr>
            <a:spLocks/>
          </p:cNvSpPr>
          <p:nvPr/>
        </p:nvSpPr>
        <p:spPr bwMode="auto">
          <a:xfrm>
            <a:off x="4349750" y="515938"/>
            <a:ext cx="360363" cy="200025"/>
          </a:xfrm>
          <a:custGeom>
            <a:avLst/>
            <a:gdLst>
              <a:gd name="T0" fmla="*/ 49071 w 839382"/>
              <a:gd name="T1" fmla="*/ 31058 h 466836"/>
              <a:gd name="T2" fmla="*/ 43373 w 839382"/>
              <a:gd name="T3" fmla="*/ 36722 h 466836"/>
              <a:gd name="T4" fmla="*/ 43373 w 839382"/>
              <a:gd name="T5" fmla="*/ 23293 h 466836"/>
              <a:gd name="T6" fmla="*/ 49071 w 839382"/>
              <a:gd name="T7" fmla="*/ 28957 h 466836"/>
              <a:gd name="T8" fmla="*/ 43373 w 839382"/>
              <a:gd name="T9" fmla="*/ 23293 h 466836"/>
              <a:gd name="T10" fmla="*/ 57746 w 839382"/>
              <a:gd name="T11" fmla="*/ 22969 h 466836"/>
              <a:gd name="T12" fmla="*/ 52048 w 839382"/>
              <a:gd name="T13" fmla="*/ 28633 h 466836"/>
              <a:gd name="T14" fmla="*/ 60723 w 839382"/>
              <a:gd name="T15" fmla="*/ 15529 h 466836"/>
              <a:gd name="T16" fmla="*/ 66420 w 839382"/>
              <a:gd name="T17" fmla="*/ 21193 h 466836"/>
              <a:gd name="T18" fmla="*/ 60723 w 839382"/>
              <a:gd name="T19" fmla="*/ 15529 h 466836"/>
              <a:gd name="T20" fmla="*/ 49071 w 839382"/>
              <a:gd name="T21" fmla="*/ 15529 h 466836"/>
              <a:gd name="T22" fmla="*/ 43373 w 839382"/>
              <a:gd name="T23" fmla="*/ 21193 h 466836"/>
              <a:gd name="T24" fmla="*/ 34698 w 839382"/>
              <a:gd name="T25" fmla="*/ 15529 h 466836"/>
              <a:gd name="T26" fmla="*/ 40396 w 839382"/>
              <a:gd name="T27" fmla="*/ 21193 h 466836"/>
              <a:gd name="T28" fmla="*/ 34698 w 839382"/>
              <a:gd name="T29" fmla="*/ 15529 h 466836"/>
              <a:gd name="T30" fmla="*/ 31722 w 839382"/>
              <a:gd name="T31" fmla="*/ 15529 h 466836"/>
              <a:gd name="T32" fmla="*/ 26024 w 839382"/>
              <a:gd name="T33" fmla="*/ 21193 h 466836"/>
              <a:gd name="T34" fmla="*/ 17349 w 839382"/>
              <a:gd name="T35" fmla="*/ 15529 h 466836"/>
              <a:gd name="T36" fmla="*/ 23047 w 839382"/>
              <a:gd name="T37" fmla="*/ 21193 h 466836"/>
              <a:gd name="T38" fmla="*/ 17349 w 839382"/>
              <a:gd name="T39" fmla="*/ 15529 h 466836"/>
              <a:gd name="T40" fmla="*/ 14373 w 839382"/>
              <a:gd name="T41" fmla="*/ 15529 h 466836"/>
              <a:gd name="T42" fmla="*/ 8674 w 839382"/>
              <a:gd name="T43" fmla="*/ 21193 h 466836"/>
              <a:gd name="T44" fmla="*/ 0 w 839382"/>
              <a:gd name="T45" fmla="*/ 15529 h 466836"/>
              <a:gd name="T46" fmla="*/ 5698 w 839382"/>
              <a:gd name="T47" fmla="*/ 21193 h 466836"/>
              <a:gd name="T48" fmla="*/ 0 w 839382"/>
              <a:gd name="T49" fmla="*/ 15529 h 466836"/>
              <a:gd name="T50" fmla="*/ 57746 w 839382"/>
              <a:gd name="T51" fmla="*/ 15205 h 466836"/>
              <a:gd name="T52" fmla="*/ 52048 w 839382"/>
              <a:gd name="T53" fmla="*/ 20869 h 466836"/>
              <a:gd name="T54" fmla="*/ 43373 w 839382"/>
              <a:gd name="T55" fmla="*/ 7764 h 466836"/>
              <a:gd name="T56" fmla="*/ 49071 w 839382"/>
              <a:gd name="T57" fmla="*/ 13429 h 466836"/>
              <a:gd name="T58" fmla="*/ 43373 w 839382"/>
              <a:gd name="T59" fmla="*/ 7764 h 466836"/>
              <a:gd name="T60" fmla="*/ 57746 w 839382"/>
              <a:gd name="T61" fmla="*/ 7440 h 466836"/>
              <a:gd name="T62" fmla="*/ 52048 w 839382"/>
              <a:gd name="T63" fmla="*/ 13105 h 466836"/>
              <a:gd name="T64" fmla="*/ 43373 w 839382"/>
              <a:gd name="T65" fmla="*/ 0 h 466836"/>
              <a:gd name="T66" fmla="*/ 49071 w 839382"/>
              <a:gd name="T67" fmla="*/ 5664 h 466836"/>
              <a:gd name="T68" fmla="*/ 43373 w 839382"/>
              <a:gd name="T69" fmla="*/ 0 h 4668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839382" h="466836">
                <a:moveTo>
                  <a:pt x="548125" y="394828"/>
                </a:moveTo>
                <a:lnTo>
                  <a:pt x="620133" y="394828"/>
                </a:lnTo>
                <a:lnTo>
                  <a:pt x="620133" y="466836"/>
                </a:lnTo>
                <a:lnTo>
                  <a:pt x="548125" y="466836"/>
                </a:lnTo>
                <a:lnTo>
                  <a:pt x="548125" y="394828"/>
                </a:lnTo>
                <a:close/>
                <a:moveTo>
                  <a:pt x="548125" y="296121"/>
                </a:moveTo>
                <a:lnTo>
                  <a:pt x="620133" y="296121"/>
                </a:lnTo>
                <a:lnTo>
                  <a:pt x="620133" y="368129"/>
                </a:lnTo>
                <a:lnTo>
                  <a:pt x="548125" y="368129"/>
                </a:lnTo>
                <a:lnTo>
                  <a:pt x="548125" y="296121"/>
                </a:lnTo>
                <a:close/>
                <a:moveTo>
                  <a:pt x="657750" y="292002"/>
                </a:moveTo>
                <a:lnTo>
                  <a:pt x="729758" y="292002"/>
                </a:lnTo>
                <a:lnTo>
                  <a:pt x="729758" y="364010"/>
                </a:lnTo>
                <a:lnTo>
                  <a:pt x="657750" y="364010"/>
                </a:lnTo>
                <a:lnTo>
                  <a:pt x="657750" y="292002"/>
                </a:lnTo>
                <a:close/>
                <a:moveTo>
                  <a:pt x="767374" y="197414"/>
                </a:moveTo>
                <a:lnTo>
                  <a:pt x="839382" y="197414"/>
                </a:lnTo>
                <a:lnTo>
                  <a:pt x="839382" y="269422"/>
                </a:lnTo>
                <a:lnTo>
                  <a:pt x="767374" y="269422"/>
                </a:lnTo>
                <a:lnTo>
                  <a:pt x="767374" y="197414"/>
                </a:lnTo>
                <a:close/>
                <a:moveTo>
                  <a:pt x="548125" y="197414"/>
                </a:moveTo>
                <a:lnTo>
                  <a:pt x="620133" y="197414"/>
                </a:lnTo>
                <a:lnTo>
                  <a:pt x="620133" y="269422"/>
                </a:lnTo>
                <a:lnTo>
                  <a:pt x="548125" y="269422"/>
                </a:lnTo>
                <a:lnTo>
                  <a:pt x="548125" y="197414"/>
                </a:lnTo>
                <a:close/>
                <a:moveTo>
                  <a:pt x="438500" y="197414"/>
                </a:moveTo>
                <a:lnTo>
                  <a:pt x="510508" y="197414"/>
                </a:lnTo>
                <a:lnTo>
                  <a:pt x="510508" y="269422"/>
                </a:lnTo>
                <a:lnTo>
                  <a:pt x="438500" y="269422"/>
                </a:lnTo>
                <a:lnTo>
                  <a:pt x="438500" y="197414"/>
                </a:lnTo>
                <a:close/>
                <a:moveTo>
                  <a:pt x="328875" y="197414"/>
                </a:moveTo>
                <a:lnTo>
                  <a:pt x="400883" y="197414"/>
                </a:lnTo>
                <a:lnTo>
                  <a:pt x="400883" y="269422"/>
                </a:lnTo>
                <a:lnTo>
                  <a:pt x="328875" y="269422"/>
                </a:lnTo>
                <a:lnTo>
                  <a:pt x="328875" y="197414"/>
                </a:lnTo>
                <a:close/>
                <a:moveTo>
                  <a:pt x="219250" y="197414"/>
                </a:moveTo>
                <a:lnTo>
                  <a:pt x="291258" y="197414"/>
                </a:lnTo>
                <a:lnTo>
                  <a:pt x="291258" y="269422"/>
                </a:lnTo>
                <a:lnTo>
                  <a:pt x="219250" y="269422"/>
                </a:lnTo>
                <a:lnTo>
                  <a:pt x="219250" y="197414"/>
                </a:lnTo>
                <a:close/>
                <a:moveTo>
                  <a:pt x="109625" y="197414"/>
                </a:moveTo>
                <a:lnTo>
                  <a:pt x="181633" y="197414"/>
                </a:lnTo>
                <a:lnTo>
                  <a:pt x="181633" y="269422"/>
                </a:lnTo>
                <a:lnTo>
                  <a:pt x="109625" y="269422"/>
                </a:lnTo>
                <a:lnTo>
                  <a:pt x="109625" y="197414"/>
                </a:lnTo>
                <a:close/>
                <a:moveTo>
                  <a:pt x="0" y="197414"/>
                </a:moveTo>
                <a:lnTo>
                  <a:pt x="72008" y="197414"/>
                </a:lnTo>
                <a:lnTo>
                  <a:pt x="72008" y="269422"/>
                </a:lnTo>
                <a:lnTo>
                  <a:pt x="0" y="269422"/>
                </a:lnTo>
                <a:lnTo>
                  <a:pt x="0" y="197414"/>
                </a:lnTo>
                <a:close/>
                <a:moveTo>
                  <a:pt x="657750" y="193295"/>
                </a:moveTo>
                <a:lnTo>
                  <a:pt x="729758" y="193295"/>
                </a:lnTo>
                <a:lnTo>
                  <a:pt x="729758" y="265303"/>
                </a:lnTo>
                <a:lnTo>
                  <a:pt x="657750" y="265303"/>
                </a:lnTo>
                <a:lnTo>
                  <a:pt x="657750" y="193295"/>
                </a:lnTo>
                <a:close/>
                <a:moveTo>
                  <a:pt x="548125" y="98707"/>
                </a:moveTo>
                <a:lnTo>
                  <a:pt x="620133" y="98707"/>
                </a:lnTo>
                <a:lnTo>
                  <a:pt x="620133" y="170715"/>
                </a:lnTo>
                <a:lnTo>
                  <a:pt x="548125" y="170715"/>
                </a:lnTo>
                <a:lnTo>
                  <a:pt x="548125" y="98707"/>
                </a:lnTo>
                <a:close/>
                <a:moveTo>
                  <a:pt x="657750" y="94588"/>
                </a:moveTo>
                <a:lnTo>
                  <a:pt x="729758" y="94588"/>
                </a:lnTo>
                <a:lnTo>
                  <a:pt x="729758" y="166596"/>
                </a:lnTo>
                <a:lnTo>
                  <a:pt x="657750" y="166596"/>
                </a:lnTo>
                <a:lnTo>
                  <a:pt x="657750" y="94588"/>
                </a:lnTo>
                <a:close/>
                <a:moveTo>
                  <a:pt x="548125" y="0"/>
                </a:moveTo>
                <a:lnTo>
                  <a:pt x="620133" y="0"/>
                </a:lnTo>
                <a:lnTo>
                  <a:pt x="620133" y="72008"/>
                </a:lnTo>
                <a:lnTo>
                  <a:pt x="548125" y="72008"/>
                </a:lnTo>
                <a:lnTo>
                  <a:pt x="54812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700" y="1112973"/>
            <a:ext cx="2362462" cy="175599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28" y="615950"/>
            <a:ext cx="2388020" cy="108310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11" y="2195741"/>
            <a:ext cx="2392537" cy="98848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73443" y="388980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b="1" dirty="0">
                <a:solidFill>
                  <a:schemeClr val="bg1"/>
                </a:solidFill>
              </a:rPr>
              <a:t>主界面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837393" y="882141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b="1" dirty="0" smtClean="0">
                <a:solidFill>
                  <a:schemeClr val="bg1"/>
                </a:solidFill>
              </a:rPr>
              <a:t>用户注册</a:t>
            </a:r>
            <a:endParaRPr lang="zh-CN" altLang="en-US" sz="1050" b="1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73443" y="1954341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b="1" dirty="0" smtClean="0">
                <a:solidFill>
                  <a:schemeClr val="bg1"/>
                </a:solidFill>
              </a:rPr>
              <a:t>用户登录</a:t>
            </a:r>
            <a:endParaRPr lang="zh-CN" altLang="en-US" sz="105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 r="-11122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Line 5"/>
          <p:cNvSpPr>
            <a:spLocks noChangeShapeType="1"/>
          </p:cNvSpPr>
          <p:nvPr/>
        </p:nvSpPr>
        <p:spPr bwMode="auto">
          <a:xfrm>
            <a:off x="2941638" y="428625"/>
            <a:ext cx="1587" cy="3098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5615" name="虚线箭头 46"/>
          <p:cNvSpPr>
            <a:spLocks/>
          </p:cNvSpPr>
          <p:nvPr/>
        </p:nvSpPr>
        <p:spPr bwMode="auto">
          <a:xfrm>
            <a:off x="4349750" y="515938"/>
            <a:ext cx="360363" cy="200025"/>
          </a:xfrm>
          <a:custGeom>
            <a:avLst/>
            <a:gdLst>
              <a:gd name="T0" fmla="*/ 49071 w 839382"/>
              <a:gd name="T1" fmla="*/ 31058 h 466836"/>
              <a:gd name="T2" fmla="*/ 43373 w 839382"/>
              <a:gd name="T3" fmla="*/ 36722 h 466836"/>
              <a:gd name="T4" fmla="*/ 43373 w 839382"/>
              <a:gd name="T5" fmla="*/ 23293 h 466836"/>
              <a:gd name="T6" fmla="*/ 49071 w 839382"/>
              <a:gd name="T7" fmla="*/ 28957 h 466836"/>
              <a:gd name="T8" fmla="*/ 43373 w 839382"/>
              <a:gd name="T9" fmla="*/ 23293 h 466836"/>
              <a:gd name="T10" fmla="*/ 57746 w 839382"/>
              <a:gd name="T11" fmla="*/ 22969 h 466836"/>
              <a:gd name="T12" fmla="*/ 52048 w 839382"/>
              <a:gd name="T13" fmla="*/ 28633 h 466836"/>
              <a:gd name="T14" fmla="*/ 60723 w 839382"/>
              <a:gd name="T15" fmla="*/ 15529 h 466836"/>
              <a:gd name="T16" fmla="*/ 66420 w 839382"/>
              <a:gd name="T17" fmla="*/ 21193 h 466836"/>
              <a:gd name="T18" fmla="*/ 60723 w 839382"/>
              <a:gd name="T19" fmla="*/ 15529 h 466836"/>
              <a:gd name="T20" fmla="*/ 49071 w 839382"/>
              <a:gd name="T21" fmla="*/ 15529 h 466836"/>
              <a:gd name="T22" fmla="*/ 43373 w 839382"/>
              <a:gd name="T23" fmla="*/ 21193 h 466836"/>
              <a:gd name="T24" fmla="*/ 34698 w 839382"/>
              <a:gd name="T25" fmla="*/ 15529 h 466836"/>
              <a:gd name="T26" fmla="*/ 40396 w 839382"/>
              <a:gd name="T27" fmla="*/ 21193 h 466836"/>
              <a:gd name="T28" fmla="*/ 34698 w 839382"/>
              <a:gd name="T29" fmla="*/ 15529 h 466836"/>
              <a:gd name="T30" fmla="*/ 31722 w 839382"/>
              <a:gd name="T31" fmla="*/ 15529 h 466836"/>
              <a:gd name="T32" fmla="*/ 26024 w 839382"/>
              <a:gd name="T33" fmla="*/ 21193 h 466836"/>
              <a:gd name="T34" fmla="*/ 17349 w 839382"/>
              <a:gd name="T35" fmla="*/ 15529 h 466836"/>
              <a:gd name="T36" fmla="*/ 23047 w 839382"/>
              <a:gd name="T37" fmla="*/ 21193 h 466836"/>
              <a:gd name="T38" fmla="*/ 17349 w 839382"/>
              <a:gd name="T39" fmla="*/ 15529 h 466836"/>
              <a:gd name="T40" fmla="*/ 14373 w 839382"/>
              <a:gd name="T41" fmla="*/ 15529 h 466836"/>
              <a:gd name="T42" fmla="*/ 8674 w 839382"/>
              <a:gd name="T43" fmla="*/ 21193 h 466836"/>
              <a:gd name="T44" fmla="*/ 0 w 839382"/>
              <a:gd name="T45" fmla="*/ 15529 h 466836"/>
              <a:gd name="T46" fmla="*/ 5698 w 839382"/>
              <a:gd name="T47" fmla="*/ 21193 h 466836"/>
              <a:gd name="T48" fmla="*/ 0 w 839382"/>
              <a:gd name="T49" fmla="*/ 15529 h 466836"/>
              <a:gd name="T50" fmla="*/ 57746 w 839382"/>
              <a:gd name="T51" fmla="*/ 15205 h 466836"/>
              <a:gd name="T52" fmla="*/ 52048 w 839382"/>
              <a:gd name="T53" fmla="*/ 20869 h 466836"/>
              <a:gd name="T54" fmla="*/ 43373 w 839382"/>
              <a:gd name="T55" fmla="*/ 7764 h 466836"/>
              <a:gd name="T56" fmla="*/ 49071 w 839382"/>
              <a:gd name="T57" fmla="*/ 13429 h 466836"/>
              <a:gd name="T58" fmla="*/ 43373 w 839382"/>
              <a:gd name="T59" fmla="*/ 7764 h 466836"/>
              <a:gd name="T60" fmla="*/ 57746 w 839382"/>
              <a:gd name="T61" fmla="*/ 7440 h 466836"/>
              <a:gd name="T62" fmla="*/ 52048 w 839382"/>
              <a:gd name="T63" fmla="*/ 13105 h 466836"/>
              <a:gd name="T64" fmla="*/ 43373 w 839382"/>
              <a:gd name="T65" fmla="*/ 0 h 466836"/>
              <a:gd name="T66" fmla="*/ 49071 w 839382"/>
              <a:gd name="T67" fmla="*/ 5664 h 466836"/>
              <a:gd name="T68" fmla="*/ 43373 w 839382"/>
              <a:gd name="T69" fmla="*/ 0 h 4668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839382" h="466836">
                <a:moveTo>
                  <a:pt x="548125" y="394828"/>
                </a:moveTo>
                <a:lnTo>
                  <a:pt x="620133" y="394828"/>
                </a:lnTo>
                <a:lnTo>
                  <a:pt x="620133" y="466836"/>
                </a:lnTo>
                <a:lnTo>
                  <a:pt x="548125" y="466836"/>
                </a:lnTo>
                <a:lnTo>
                  <a:pt x="548125" y="394828"/>
                </a:lnTo>
                <a:close/>
                <a:moveTo>
                  <a:pt x="548125" y="296121"/>
                </a:moveTo>
                <a:lnTo>
                  <a:pt x="620133" y="296121"/>
                </a:lnTo>
                <a:lnTo>
                  <a:pt x="620133" y="368129"/>
                </a:lnTo>
                <a:lnTo>
                  <a:pt x="548125" y="368129"/>
                </a:lnTo>
                <a:lnTo>
                  <a:pt x="548125" y="296121"/>
                </a:lnTo>
                <a:close/>
                <a:moveTo>
                  <a:pt x="657750" y="292002"/>
                </a:moveTo>
                <a:lnTo>
                  <a:pt x="729758" y="292002"/>
                </a:lnTo>
                <a:lnTo>
                  <a:pt x="729758" y="364010"/>
                </a:lnTo>
                <a:lnTo>
                  <a:pt x="657750" y="364010"/>
                </a:lnTo>
                <a:lnTo>
                  <a:pt x="657750" y="292002"/>
                </a:lnTo>
                <a:close/>
                <a:moveTo>
                  <a:pt x="767374" y="197414"/>
                </a:moveTo>
                <a:lnTo>
                  <a:pt x="839382" y="197414"/>
                </a:lnTo>
                <a:lnTo>
                  <a:pt x="839382" y="269422"/>
                </a:lnTo>
                <a:lnTo>
                  <a:pt x="767374" y="269422"/>
                </a:lnTo>
                <a:lnTo>
                  <a:pt x="767374" y="197414"/>
                </a:lnTo>
                <a:close/>
                <a:moveTo>
                  <a:pt x="548125" y="197414"/>
                </a:moveTo>
                <a:lnTo>
                  <a:pt x="620133" y="197414"/>
                </a:lnTo>
                <a:lnTo>
                  <a:pt x="620133" y="269422"/>
                </a:lnTo>
                <a:lnTo>
                  <a:pt x="548125" y="269422"/>
                </a:lnTo>
                <a:lnTo>
                  <a:pt x="548125" y="197414"/>
                </a:lnTo>
                <a:close/>
                <a:moveTo>
                  <a:pt x="438500" y="197414"/>
                </a:moveTo>
                <a:lnTo>
                  <a:pt x="510508" y="197414"/>
                </a:lnTo>
                <a:lnTo>
                  <a:pt x="510508" y="269422"/>
                </a:lnTo>
                <a:lnTo>
                  <a:pt x="438500" y="269422"/>
                </a:lnTo>
                <a:lnTo>
                  <a:pt x="438500" y="197414"/>
                </a:lnTo>
                <a:close/>
                <a:moveTo>
                  <a:pt x="328875" y="197414"/>
                </a:moveTo>
                <a:lnTo>
                  <a:pt x="400883" y="197414"/>
                </a:lnTo>
                <a:lnTo>
                  <a:pt x="400883" y="269422"/>
                </a:lnTo>
                <a:lnTo>
                  <a:pt x="328875" y="269422"/>
                </a:lnTo>
                <a:lnTo>
                  <a:pt x="328875" y="197414"/>
                </a:lnTo>
                <a:close/>
                <a:moveTo>
                  <a:pt x="219250" y="197414"/>
                </a:moveTo>
                <a:lnTo>
                  <a:pt x="291258" y="197414"/>
                </a:lnTo>
                <a:lnTo>
                  <a:pt x="291258" y="269422"/>
                </a:lnTo>
                <a:lnTo>
                  <a:pt x="219250" y="269422"/>
                </a:lnTo>
                <a:lnTo>
                  <a:pt x="219250" y="197414"/>
                </a:lnTo>
                <a:close/>
                <a:moveTo>
                  <a:pt x="109625" y="197414"/>
                </a:moveTo>
                <a:lnTo>
                  <a:pt x="181633" y="197414"/>
                </a:lnTo>
                <a:lnTo>
                  <a:pt x="181633" y="269422"/>
                </a:lnTo>
                <a:lnTo>
                  <a:pt x="109625" y="269422"/>
                </a:lnTo>
                <a:lnTo>
                  <a:pt x="109625" y="197414"/>
                </a:lnTo>
                <a:close/>
                <a:moveTo>
                  <a:pt x="0" y="197414"/>
                </a:moveTo>
                <a:lnTo>
                  <a:pt x="72008" y="197414"/>
                </a:lnTo>
                <a:lnTo>
                  <a:pt x="72008" y="269422"/>
                </a:lnTo>
                <a:lnTo>
                  <a:pt x="0" y="269422"/>
                </a:lnTo>
                <a:lnTo>
                  <a:pt x="0" y="197414"/>
                </a:lnTo>
                <a:close/>
                <a:moveTo>
                  <a:pt x="657750" y="193295"/>
                </a:moveTo>
                <a:lnTo>
                  <a:pt x="729758" y="193295"/>
                </a:lnTo>
                <a:lnTo>
                  <a:pt x="729758" y="265303"/>
                </a:lnTo>
                <a:lnTo>
                  <a:pt x="657750" y="265303"/>
                </a:lnTo>
                <a:lnTo>
                  <a:pt x="657750" y="193295"/>
                </a:lnTo>
                <a:close/>
                <a:moveTo>
                  <a:pt x="548125" y="98707"/>
                </a:moveTo>
                <a:lnTo>
                  <a:pt x="620133" y="98707"/>
                </a:lnTo>
                <a:lnTo>
                  <a:pt x="620133" y="170715"/>
                </a:lnTo>
                <a:lnTo>
                  <a:pt x="548125" y="170715"/>
                </a:lnTo>
                <a:lnTo>
                  <a:pt x="548125" y="98707"/>
                </a:lnTo>
                <a:close/>
                <a:moveTo>
                  <a:pt x="657750" y="94588"/>
                </a:moveTo>
                <a:lnTo>
                  <a:pt x="729758" y="94588"/>
                </a:lnTo>
                <a:lnTo>
                  <a:pt x="729758" y="166596"/>
                </a:lnTo>
                <a:lnTo>
                  <a:pt x="657750" y="166596"/>
                </a:lnTo>
                <a:lnTo>
                  <a:pt x="657750" y="94588"/>
                </a:lnTo>
                <a:close/>
                <a:moveTo>
                  <a:pt x="548125" y="0"/>
                </a:moveTo>
                <a:lnTo>
                  <a:pt x="620133" y="0"/>
                </a:lnTo>
                <a:lnTo>
                  <a:pt x="620133" y="72008"/>
                </a:lnTo>
                <a:lnTo>
                  <a:pt x="548125" y="72008"/>
                </a:lnTo>
                <a:lnTo>
                  <a:pt x="54812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2982118" y="415895"/>
            <a:ext cx="15478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buFont typeface="Arial" pitchFamily="34" charset="0"/>
              <a:defRPr sz="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Font typeface="Arial" pitchFamily="34" charset="0"/>
              <a:defRPr sz="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Font typeface="Arial" pitchFamily="34" charset="0"/>
              <a:defRPr sz="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Font typeface="Arial" pitchFamily="34" charset="0"/>
              <a:defRPr sz="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buFont typeface="Arial" pitchFamily="34" charset="0"/>
              <a:defRPr sz="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界面展示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444" y="1186250"/>
            <a:ext cx="2886973" cy="202561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78" y="1186250"/>
            <a:ext cx="2443931" cy="164962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46438" y="93233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b="1" dirty="0" smtClean="0">
                <a:solidFill>
                  <a:schemeClr val="bg1"/>
                </a:solidFill>
              </a:rPr>
              <a:t>竞拍界面</a:t>
            </a:r>
            <a:endParaRPr lang="zh-CN" altLang="en-US" sz="1050" b="1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911223" y="932334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b="1" dirty="0" smtClean="0">
                <a:solidFill>
                  <a:schemeClr val="bg1"/>
                </a:solidFill>
              </a:rPr>
              <a:t>修改商品界面</a:t>
            </a:r>
            <a:endParaRPr lang="zh-CN" altLang="en-US" sz="105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1171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 r="-11122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前进箭头 342"/>
          <p:cNvSpPr>
            <a:spLocks/>
          </p:cNvSpPr>
          <p:nvPr/>
        </p:nvSpPr>
        <p:spPr bwMode="auto">
          <a:xfrm rot="-2820000">
            <a:off x="353219" y="127794"/>
            <a:ext cx="444500" cy="550862"/>
          </a:xfrm>
          <a:custGeom>
            <a:avLst/>
            <a:gdLst>
              <a:gd name="T0" fmla="*/ 0 w 792088"/>
              <a:gd name="T1" fmla="*/ 0 h 918822"/>
              <a:gd name="T2" fmla="*/ 139981 w 792088"/>
              <a:gd name="T3" fmla="*/ 99000 h 918822"/>
              <a:gd name="T4" fmla="*/ 0 w 792088"/>
              <a:gd name="T5" fmla="*/ 198000 h 918822"/>
              <a:gd name="T6" fmla="*/ 0 w 792088"/>
              <a:gd name="T7" fmla="*/ 0 h 91882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92088" h="918822">
                <a:moveTo>
                  <a:pt x="0" y="0"/>
                </a:moveTo>
                <a:lnTo>
                  <a:pt x="792088" y="459411"/>
                </a:lnTo>
                <a:lnTo>
                  <a:pt x="0" y="918822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7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9699" name="前进箭头 342"/>
          <p:cNvSpPr>
            <a:spLocks/>
          </p:cNvSpPr>
          <p:nvPr/>
        </p:nvSpPr>
        <p:spPr bwMode="auto">
          <a:xfrm rot="2460000">
            <a:off x="793750" y="1355725"/>
            <a:ext cx="1876425" cy="2330450"/>
          </a:xfrm>
          <a:custGeom>
            <a:avLst/>
            <a:gdLst>
              <a:gd name="T0" fmla="*/ 0 w 792088"/>
              <a:gd name="T1" fmla="*/ 0 h 918822"/>
              <a:gd name="T2" fmla="*/ 10530445 w 792088"/>
              <a:gd name="T3" fmla="*/ 7495948 h 918822"/>
              <a:gd name="T4" fmla="*/ 0 w 792088"/>
              <a:gd name="T5" fmla="*/ 14991897 h 918822"/>
              <a:gd name="T6" fmla="*/ 0 w 792088"/>
              <a:gd name="T7" fmla="*/ 0 h 91882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92088" h="918822">
                <a:moveTo>
                  <a:pt x="0" y="0"/>
                </a:moveTo>
                <a:lnTo>
                  <a:pt x="792088" y="459411"/>
                </a:lnTo>
                <a:lnTo>
                  <a:pt x="0" y="918822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7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2500313" y="1711325"/>
            <a:ext cx="1284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buFont typeface="Arial" pitchFamily="34" charset="0"/>
              <a:defRPr sz="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Font typeface="Arial" pitchFamily="34" charset="0"/>
              <a:defRPr sz="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Font typeface="Arial" pitchFamily="34" charset="0"/>
              <a:defRPr sz="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Font typeface="Arial" pitchFamily="34" charset="0"/>
              <a:defRPr sz="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buFont typeface="Arial" pitchFamily="34" charset="0"/>
              <a:defRPr sz="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THANKS</a:t>
            </a:r>
            <a:endParaRPr lang="zh-CN" altLang="en-US" sz="1800"/>
          </a:p>
        </p:txBody>
      </p:sp>
      <p:sp>
        <p:nvSpPr>
          <p:cNvPr id="29703" name="Line 7"/>
          <p:cNvSpPr>
            <a:spLocks noChangeShapeType="1"/>
          </p:cNvSpPr>
          <p:nvPr/>
        </p:nvSpPr>
        <p:spPr bwMode="auto">
          <a:xfrm>
            <a:off x="2397125" y="2101850"/>
            <a:ext cx="149225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9704" name="虚线箭头 46"/>
          <p:cNvSpPr>
            <a:spLocks/>
          </p:cNvSpPr>
          <p:nvPr/>
        </p:nvSpPr>
        <p:spPr bwMode="auto">
          <a:xfrm>
            <a:off x="2962275" y="2320925"/>
            <a:ext cx="360363" cy="200025"/>
          </a:xfrm>
          <a:custGeom>
            <a:avLst/>
            <a:gdLst>
              <a:gd name="T0" fmla="*/ 49071 w 839382"/>
              <a:gd name="T1" fmla="*/ 31058 h 466836"/>
              <a:gd name="T2" fmla="*/ 43373 w 839382"/>
              <a:gd name="T3" fmla="*/ 36722 h 466836"/>
              <a:gd name="T4" fmla="*/ 43373 w 839382"/>
              <a:gd name="T5" fmla="*/ 23293 h 466836"/>
              <a:gd name="T6" fmla="*/ 49071 w 839382"/>
              <a:gd name="T7" fmla="*/ 28957 h 466836"/>
              <a:gd name="T8" fmla="*/ 43373 w 839382"/>
              <a:gd name="T9" fmla="*/ 23293 h 466836"/>
              <a:gd name="T10" fmla="*/ 57746 w 839382"/>
              <a:gd name="T11" fmla="*/ 22969 h 466836"/>
              <a:gd name="T12" fmla="*/ 52048 w 839382"/>
              <a:gd name="T13" fmla="*/ 28633 h 466836"/>
              <a:gd name="T14" fmla="*/ 60723 w 839382"/>
              <a:gd name="T15" fmla="*/ 15529 h 466836"/>
              <a:gd name="T16" fmla="*/ 66420 w 839382"/>
              <a:gd name="T17" fmla="*/ 21193 h 466836"/>
              <a:gd name="T18" fmla="*/ 60723 w 839382"/>
              <a:gd name="T19" fmla="*/ 15529 h 466836"/>
              <a:gd name="T20" fmla="*/ 49071 w 839382"/>
              <a:gd name="T21" fmla="*/ 15529 h 466836"/>
              <a:gd name="T22" fmla="*/ 43373 w 839382"/>
              <a:gd name="T23" fmla="*/ 21193 h 466836"/>
              <a:gd name="T24" fmla="*/ 34698 w 839382"/>
              <a:gd name="T25" fmla="*/ 15529 h 466836"/>
              <a:gd name="T26" fmla="*/ 40396 w 839382"/>
              <a:gd name="T27" fmla="*/ 21193 h 466836"/>
              <a:gd name="T28" fmla="*/ 34698 w 839382"/>
              <a:gd name="T29" fmla="*/ 15529 h 466836"/>
              <a:gd name="T30" fmla="*/ 31722 w 839382"/>
              <a:gd name="T31" fmla="*/ 15529 h 466836"/>
              <a:gd name="T32" fmla="*/ 26024 w 839382"/>
              <a:gd name="T33" fmla="*/ 21193 h 466836"/>
              <a:gd name="T34" fmla="*/ 17349 w 839382"/>
              <a:gd name="T35" fmla="*/ 15529 h 466836"/>
              <a:gd name="T36" fmla="*/ 23047 w 839382"/>
              <a:gd name="T37" fmla="*/ 21193 h 466836"/>
              <a:gd name="T38" fmla="*/ 17349 w 839382"/>
              <a:gd name="T39" fmla="*/ 15529 h 466836"/>
              <a:gd name="T40" fmla="*/ 14373 w 839382"/>
              <a:gd name="T41" fmla="*/ 15529 h 466836"/>
              <a:gd name="T42" fmla="*/ 8674 w 839382"/>
              <a:gd name="T43" fmla="*/ 21193 h 466836"/>
              <a:gd name="T44" fmla="*/ 0 w 839382"/>
              <a:gd name="T45" fmla="*/ 15529 h 466836"/>
              <a:gd name="T46" fmla="*/ 5698 w 839382"/>
              <a:gd name="T47" fmla="*/ 21193 h 466836"/>
              <a:gd name="T48" fmla="*/ 0 w 839382"/>
              <a:gd name="T49" fmla="*/ 15529 h 466836"/>
              <a:gd name="T50" fmla="*/ 57746 w 839382"/>
              <a:gd name="T51" fmla="*/ 15205 h 466836"/>
              <a:gd name="T52" fmla="*/ 52048 w 839382"/>
              <a:gd name="T53" fmla="*/ 20869 h 466836"/>
              <a:gd name="T54" fmla="*/ 43373 w 839382"/>
              <a:gd name="T55" fmla="*/ 7764 h 466836"/>
              <a:gd name="T56" fmla="*/ 49071 w 839382"/>
              <a:gd name="T57" fmla="*/ 13429 h 466836"/>
              <a:gd name="T58" fmla="*/ 43373 w 839382"/>
              <a:gd name="T59" fmla="*/ 7764 h 466836"/>
              <a:gd name="T60" fmla="*/ 57746 w 839382"/>
              <a:gd name="T61" fmla="*/ 7440 h 466836"/>
              <a:gd name="T62" fmla="*/ 52048 w 839382"/>
              <a:gd name="T63" fmla="*/ 13105 h 466836"/>
              <a:gd name="T64" fmla="*/ 43373 w 839382"/>
              <a:gd name="T65" fmla="*/ 0 h 466836"/>
              <a:gd name="T66" fmla="*/ 49071 w 839382"/>
              <a:gd name="T67" fmla="*/ 5664 h 466836"/>
              <a:gd name="T68" fmla="*/ 43373 w 839382"/>
              <a:gd name="T69" fmla="*/ 0 h 4668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839382" h="466836">
                <a:moveTo>
                  <a:pt x="548125" y="394828"/>
                </a:moveTo>
                <a:lnTo>
                  <a:pt x="620133" y="394828"/>
                </a:lnTo>
                <a:lnTo>
                  <a:pt x="620133" y="466836"/>
                </a:lnTo>
                <a:lnTo>
                  <a:pt x="548125" y="466836"/>
                </a:lnTo>
                <a:lnTo>
                  <a:pt x="548125" y="394828"/>
                </a:lnTo>
                <a:close/>
                <a:moveTo>
                  <a:pt x="548125" y="296121"/>
                </a:moveTo>
                <a:lnTo>
                  <a:pt x="620133" y="296121"/>
                </a:lnTo>
                <a:lnTo>
                  <a:pt x="620133" y="368129"/>
                </a:lnTo>
                <a:lnTo>
                  <a:pt x="548125" y="368129"/>
                </a:lnTo>
                <a:lnTo>
                  <a:pt x="548125" y="296121"/>
                </a:lnTo>
                <a:close/>
                <a:moveTo>
                  <a:pt x="657750" y="292002"/>
                </a:moveTo>
                <a:lnTo>
                  <a:pt x="729758" y="292002"/>
                </a:lnTo>
                <a:lnTo>
                  <a:pt x="729758" y="364010"/>
                </a:lnTo>
                <a:lnTo>
                  <a:pt x="657750" y="364010"/>
                </a:lnTo>
                <a:lnTo>
                  <a:pt x="657750" y="292002"/>
                </a:lnTo>
                <a:close/>
                <a:moveTo>
                  <a:pt x="767374" y="197414"/>
                </a:moveTo>
                <a:lnTo>
                  <a:pt x="839382" y="197414"/>
                </a:lnTo>
                <a:lnTo>
                  <a:pt x="839382" y="269422"/>
                </a:lnTo>
                <a:lnTo>
                  <a:pt x="767374" y="269422"/>
                </a:lnTo>
                <a:lnTo>
                  <a:pt x="767374" y="197414"/>
                </a:lnTo>
                <a:close/>
                <a:moveTo>
                  <a:pt x="548125" y="197414"/>
                </a:moveTo>
                <a:lnTo>
                  <a:pt x="620133" y="197414"/>
                </a:lnTo>
                <a:lnTo>
                  <a:pt x="620133" y="269422"/>
                </a:lnTo>
                <a:lnTo>
                  <a:pt x="548125" y="269422"/>
                </a:lnTo>
                <a:lnTo>
                  <a:pt x="548125" y="197414"/>
                </a:lnTo>
                <a:close/>
                <a:moveTo>
                  <a:pt x="438500" y="197414"/>
                </a:moveTo>
                <a:lnTo>
                  <a:pt x="510508" y="197414"/>
                </a:lnTo>
                <a:lnTo>
                  <a:pt x="510508" y="269422"/>
                </a:lnTo>
                <a:lnTo>
                  <a:pt x="438500" y="269422"/>
                </a:lnTo>
                <a:lnTo>
                  <a:pt x="438500" y="197414"/>
                </a:lnTo>
                <a:close/>
                <a:moveTo>
                  <a:pt x="328875" y="197414"/>
                </a:moveTo>
                <a:lnTo>
                  <a:pt x="400883" y="197414"/>
                </a:lnTo>
                <a:lnTo>
                  <a:pt x="400883" y="269422"/>
                </a:lnTo>
                <a:lnTo>
                  <a:pt x="328875" y="269422"/>
                </a:lnTo>
                <a:lnTo>
                  <a:pt x="328875" y="197414"/>
                </a:lnTo>
                <a:close/>
                <a:moveTo>
                  <a:pt x="219250" y="197414"/>
                </a:moveTo>
                <a:lnTo>
                  <a:pt x="291258" y="197414"/>
                </a:lnTo>
                <a:lnTo>
                  <a:pt x="291258" y="269422"/>
                </a:lnTo>
                <a:lnTo>
                  <a:pt x="219250" y="269422"/>
                </a:lnTo>
                <a:lnTo>
                  <a:pt x="219250" y="197414"/>
                </a:lnTo>
                <a:close/>
                <a:moveTo>
                  <a:pt x="109625" y="197414"/>
                </a:moveTo>
                <a:lnTo>
                  <a:pt x="181633" y="197414"/>
                </a:lnTo>
                <a:lnTo>
                  <a:pt x="181633" y="269422"/>
                </a:lnTo>
                <a:lnTo>
                  <a:pt x="109625" y="269422"/>
                </a:lnTo>
                <a:lnTo>
                  <a:pt x="109625" y="197414"/>
                </a:lnTo>
                <a:close/>
                <a:moveTo>
                  <a:pt x="0" y="197414"/>
                </a:moveTo>
                <a:lnTo>
                  <a:pt x="72008" y="197414"/>
                </a:lnTo>
                <a:lnTo>
                  <a:pt x="72008" y="269422"/>
                </a:lnTo>
                <a:lnTo>
                  <a:pt x="0" y="269422"/>
                </a:lnTo>
                <a:lnTo>
                  <a:pt x="0" y="197414"/>
                </a:lnTo>
                <a:close/>
                <a:moveTo>
                  <a:pt x="657750" y="193295"/>
                </a:moveTo>
                <a:lnTo>
                  <a:pt x="729758" y="193295"/>
                </a:lnTo>
                <a:lnTo>
                  <a:pt x="729758" y="265303"/>
                </a:lnTo>
                <a:lnTo>
                  <a:pt x="657750" y="265303"/>
                </a:lnTo>
                <a:lnTo>
                  <a:pt x="657750" y="193295"/>
                </a:lnTo>
                <a:close/>
                <a:moveTo>
                  <a:pt x="548125" y="98707"/>
                </a:moveTo>
                <a:lnTo>
                  <a:pt x="620133" y="98707"/>
                </a:lnTo>
                <a:lnTo>
                  <a:pt x="620133" y="170715"/>
                </a:lnTo>
                <a:lnTo>
                  <a:pt x="548125" y="170715"/>
                </a:lnTo>
                <a:lnTo>
                  <a:pt x="548125" y="98707"/>
                </a:lnTo>
                <a:close/>
                <a:moveTo>
                  <a:pt x="657750" y="94588"/>
                </a:moveTo>
                <a:lnTo>
                  <a:pt x="729758" y="94588"/>
                </a:lnTo>
                <a:lnTo>
                  <a:pt x="729758" y="166596"/>
                </a:lnTo>
                <a:lnTo>
                  <a:pt x="657750" y="166596"/>
                </a:lnTo>
                <a:lnTo>
                  <a:pt x="657750" y="94588"/>
                </a:lnTo>
                <a:close/>
                <a:moveTo>
                  <a:pt x="548125" y="0"/>
                </a:moveTo>
                <a:lnTo>
                  <a:pt x="620133" y="0"/>
                </a:lnTo>
                <a:lnTo>
                  <a:pt x="620133" y="72008"/>
                </a:lnTo>
                <a:lnTo>
                  <a:pt x="548125" y="72008"/>
                </a:lnTo>
                <a:lnTo>
                  <a:pt x="54812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9705" name="前进箭头 342"/>
          <p:cNvSpPr>
            <a:spLocks/>
          </p:cNvSpPr>
          <p:nvPr/>
        </p:nvSpPr>
        <p:spPr bwMode="auto">
          <a:xfrm rot="-420000">
            <a:off x="4232275" y="1033463"/>
            <a:ext cx="711200" cy="860425"/>
          </a:xfrm>
          <a:custGeom>
            <a:avLst/>
            <a:gdLst>
              <a:gd name="T0" fmla="*/ 0 w 792088"/>
              <a:gd name="T1" fmla="*/ 0 h 918822"/>
              <a:gd name="T2" fmla="*/ 573361 w 792088"/>
              <a:gd name="T3" fmla="*/ 377265 h 918822"/>
              <a:gd name="T4" fmla="*/ 0 w 792088"/>
              <a:gd name="T5" fmla="*/ 754530 h 918822"/>
              <a:gd name="T6" fmla="*/ 0 w 792088"/>
              <a:gd name="T7" fmla="*/ 0 h 91882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92088" h="918822">
                <a:moveTo>
                  <a:pt x="0" y="0"/>
                </a:moveTo>
                <a:lnTo>
                  <a:pt x="792088" y="459411"/>
                </a:lnTo>
                <a:lnTo>
                  <a:pt x="0" y="918822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7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9706" name="前进箭头 342"/>
          <p:cNvSpPr>
            <a:spLocks/>
          </p:cNvSpPr>
          <p:nvPr/>
        </p:nvSpPr>
        <p:spPr bwMode="auto">
          <a:xfrm rot="5880000">
            <a:off x="4502944" y="2612232"/>
            <a:ext cx="711200" cy="862012"/>
          </a:xfrm>
          <a:custGeom>
            <a:avLst/>
            <a:gdLst>
              <a:gd name="T0" fmla="*/ 0 w 792088"/>
              <a:gd name="T1" fmla="*/ 0 h 918822"/>
              <a:gd name="T2" fmla="*/ 573361 w 792088"/>
              <a:gd name="T3" fmla="*/ 379356 h 918822"/>
              <a:gd name="T4" fmla="*/ 0 w 792088"/>
              <a:gd name="T5" fmla="*/ 758713 h 918822"/>
              <a:gd name="T6" fmla="*/ 0 w 792088"/>
              <a:gd name="T7" fmla="*/ 0 h 91882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92088" h="918822">
                <a:moveTo>
                  <a:pt x="0" y="0"/>
                </a:moveTo>
                <a:lnTo>
                  <a:pt x="792088" y="459411"/>
                </a:lnTo>
                <a:lnTo>
                  <a:pt x="0" y="918822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7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1698</TotalTime>
  <Pages>0</Pages>
  <Words>164</Words>
  <Characters>0</Characters>
  <Application>Microsoft Office PowerPoint</Application>
  <DocSecurity>0</DocSecurity>
  <PresentationFormat>自定义</PresentationFormat>
  <Lines>0</Lines>
  <Paragraphs>30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DengXian</vt:lpstr>
      <vt:lpstr>宋体</vt:lpstr>
      <vt:lpstr>微软雅黑</vt:lpstr>
      <vt:lpstr>Arial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subject>哎呀小小草</dc:subject>
  <dc:creator>哎呀小小草</dc:creator>
  <cp:keywords>https://800sucai.taobao.com</cp:keywords>
  <dc:description>https://800sucai.taobao.com</dc:description>
  <cp:lastModifiedBy>gfgfgh4343</cp:lastModifiedBy>
  <cp:revision>51</cp:revision>
  <dcterms:created xsi:type="dcterms:W3CDTF">2014-12-01T05:56:12Z</dcterms:created>
  <dcterms:modified xsi:type="dcterms:W3CDTF">2017-07-20T07:15:13Z</dcterms:modified>
  <cp:category>https://800sucai.taobao.com</cp:category>
</cp:coreProperties>
</file>