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01E430-D418-412D-8449-9B8B2D06B254}">
  <a:tblStyle styleId="{8F01E430-D418-412D-8449-9B8B2D06B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9f63aa3ef_0_7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9f63aa3e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f63aa3ef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f63aa3e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f63aa3ef_0_19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f63aa3ef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e9ea0bcc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e9ea0b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f63aa3ef_0_1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f63aa3ef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e9ea0bc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e9ea0b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f63aa3ef_0_1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f63aa3e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63aa3ef_0_13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63aa3ef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f63aa3ef_0_1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f63aa3e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fc73f9be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fc73f9b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f63aa3ef_0_1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f63aa3ef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e9ea0bc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e9ea0b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e9ea0bc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e9ea0b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f63aa3ef_0_19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f63aa3ef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Backlink Explorer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814275"/>
            <a:ext cx="8183700" cy="861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Abdusamed Ahmed                                    	 (Group 11)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Ming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Chi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Redis-scala is a library build with AKKA for scala to connect to redis.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is a non-relational database which takes fewer space than MYSQL and stores everything as string which is perfect for interacting front-end throw json.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uses key-value pattern so we can retrieve the backlinks through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RedisGraph will be a better choice of dataset but it’s not supported on Scala.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56" y="3579775"/>
            <a:ext cx="1482075" cy="1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(Spam URL </a:t>
            </a:r>
            <a:r>
              <a:rPr lang="en"/>
              <a:t>Detection)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method: LogisticRegression &amp; Naive Bayes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3683075"/>
            <a:ext cx="62614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50" y="4171000"/>
            <a:ext cx="27582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50" y="1633100"/>
            <a:ext cx="4671627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50" y="2255000"/>
            <a:ext cx="12591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750" y="2837224"/>
            <a:ext cx="1253700" cy="245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>
            <a:stCxn id="155" idx="3"/>
          </p:cNvCxnSpPr>
          <p:nvPr/>
        </p:nvCxnSpPr>
        <p:spPr>
          <a:xfrm>
            <a:off x="1727933" y="2389913"/>
            <a:ext cx="13182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6" idx="3"/>
          </p:cNvCxnSpPr>
          <p:nvPr/>
        </p:nvCxnSpPr>
        <p:spPr>
          <a:xfrm flipH="1" rot="10800000">
            <a:off x="1722450" y="2636298"/>
            <a:ext cx="1359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2103150" y="2443625"/>
            <a:ext cx="72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3046125" y="225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{8F01E430-D418-412D-8449-9B8B2D06B254}</a:tableStyleId>
              </a:tblPr>
              <a:tblGrid>
                <a:gridCol w="1603400"/>
              </a:tblGrid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Training Data (30k URLs)</a:t>
                      </a:r>
                      <a:endParaRPr sz="950"/>
                    </a:p>
                  </a:txBody>
                  <a:tcPr marT="91425" marB="91425" marR="91425" marL="91425"/>
                </a:tc>
              </a:tr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Data (18K URLs)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3"/>
          <p:cNvCxnSpPr/>
          <p:nvPr/>
        </p:nvCxnSpPr>
        <p:spPr>
          <a:xfrm flipH="1" rot="10800000">
            <a:off x="4674850" y="2425300"/>
            <a:ext cx="1370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/>
        </p:nvSpPr>
        <p:spPr>
          <a:xfrm>
            <a:off x="5018300" y="2372425"/>
            <a:ext cx="104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LG &amp; NB</a:t>
            </a:r>
            <a:endParaRPr sz="1200"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61430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{8F01E430-D418-412D-8449-9B8B2D06B254}</a:tableStyleId>
              </a:tblPr>
              <a:tblGrid>
                <a:gridCol w="72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60668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{8F01E430-D418-412D-8449-9B8B2D06B254}</a:tableStyleId>
              </a:tblPr>
              <a:tblGrid>
                <a:gridCol w="1048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p23"/>
          <p:cNvCxnSpPr/>
          <p:nvPr/>
        </p:nvCxnSpPr>
        <p:spPr>
          <a:xfrm>
            <a:off x="6869608" y="2517263"/>
            <a:ext cx="7344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/>
          <p:nvPr/>
        </p:nvCxnSpPr>
        <p:spPr>
          <a:xfrm flipH="1" rot="10800000">
            <a:off x="7115300" y="2671248"/>
            <a:ext cx="4653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7" name="Google Shape;167;p23"/>
          <p:cNvGraphicFramePr/>
          <p:nvPr/>
        </p:nvGraphicFramePr>
        <p:xfrm>
          <a:off x="7618125" y="225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{8F01E430-D418-412D-8449-9B8B2D06B254}</a:tableStyleId>
              </a:tblPr>
              <a:tblGrid>
                <a:gridCol w="1359000"/>
              </a:tblGrid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Spam 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Verified URL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(Spam URL Detection)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3116125"/>
            <a:ext cx="5253899" cy="3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50" y="2160000"/>
            <a:ext cx="5253900" cy="3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174550" y="3039925"/>
            <a:ext cx="245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 target accuracy(70%)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Upgrades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000075"/>
            <a:ext cx="85206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outbound &amp; inbound links with animated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upgrades such has Action Button changes to numerical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 to store user preferences e.g. ‘starred URLs” and much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Rotating proxies to avoid blacklist from CDNs e.g. DistilNetworks &amp; Cloudfare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headless browser </a:t>
            </a:r>
            <a:r>
              <a:rPr lang="en"/>
              <a:t>Selenium</a:t>
            </a:r>
            <a:r>
              <a:rPr lang="en"/>
              <a:t> to crawl JavaScript enabled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crawler to avoid all footers links to avoid </a:t>
            </a:r>
            <a:r>
              <a:rPr lang="en"/>
              <a:t>repetition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PlayFramework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</a:t>
            </a:r>
            <a:r>
              <a:rPr lang="en"/>
              <a:t>endpoints</a:t>
            </a:r>
            <a:r>
              <a:rPr lang="en"/>
              <a:t> e.g. total inbound links, outbound links, ranking of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metrics to improve the accuracy of the training model e.g. domain WHOIS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Redis Sentinel for multiple instance of Redis cluster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3" y="0"/>
            <a:ext cx="7711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To build an entire end to end point backlink explorer service with likes of </a:t>
            </a:r>
            <a:r>
              <a:rPr b="1" i="1" lang="en"/>
              <a:t>commercial</a:t>
            </a:r>
            <a:r>
              <a:rPr b="1" i="1" lang="en"/>
              <a:t> available solutions</a:t>
            </a:r>
            <a:br>
              <a:rPr lang="en"/>
            </a:br>
            <a:r>
              <a:rPr lang="en"/>
              <a:t>What is a backlink</a:t>
            </a:r>
            <a:br>
              <a:rPr lang="en"/>
            </a:br>
            <a:r>
              <a:rPr lang="en"/>
              <a:t>A URL pointing to another URL either INBOUND or OUTBOUND</a:t>
            </a:r>
            <a:br>
              <a:rPr lang="en"/>
            </a:br>
            <a:r>
              <a:rPr lang="en"/>
              <a:t>Existing solution are all pay-walled requiring month subscription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88" y="3023000"/>
            <a:ext cx="6808825" cy="19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Status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210200" y="12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{8F01E430-D418-412D-8449-9B8B2D06B254}</a:tableStyleId>
              </a:tblPr>
              <a:tblGrid>
                <a:gridCol w="1416975"/>
                <a:gridCol w="3709375"/>
                <a:gridCol w="1597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Milestone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the web engine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data structure for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the data via API for Front-end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 High Concurrency via Akka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 on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 URL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(Bonus)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Ranking Algorithm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Crawling million of URLs - concurrency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Processing the URLs data due to non uniform structures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Ideal data structure to use for storage, processing &amp; </a:t>
            </a:r>
            <a:r>
              <a:rPr lang="en" sz="2400"/>
              <a:t>retrieving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Acquiring</a:t>
            </a:r>
            <a:r>
              <a:rPr lang="en" sz="2400"/>
              <a:t> data in real-time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User-Generated Content (UGC) proprietorship - Craiglit, GumTree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Detecting spam - URLs - </a:t>
            </a:r>
            <a:r>
              <a:rPr lang="en" sz="2400"/>
              <a:t>Logistic</a:t>
            </a:r>
            <a:r>
              <a:rPr lang="en" sz="2400"/>
              <a:t> Regression - body to </a:t>
            </a:r>
            <a:r>
              <a:rPr lang="en" sz="2400"/>
              <a:t>auto generated</a:t>
            </a:r>
            <a:r>
              <a:rPr lang="en" sz="2400"/>
              <a:t> URLs</a:t>
            </a:r>
            <a:endParaRPr sz="24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System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512500" y="3798125"/>
            <a:ext cx="1035850" cy="702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Redis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592650" y="2071700"/>
            <a:ext cx="1250100" cy="1250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Crawler</a:t>
            </a:r>
            <a:endParaRPr b="1"/>
          </a:p>
        </p:txBody>
      </p:sp>
      <p:sp>
        <p:nvSpPr>
          <p:cNvPr id="92" name="Google Shape;92;p17"/>
          <p:cNvSpPr/>
          <p:nvPr/>
        </p:nvSpPr>
        <p:spPr>
          <a:xfrm>
            <a:off x="416700" y="2315738"/>
            <a:ext cx="1404972" cy="97632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537750" y="2047850"/>
            <a:ext cx="1940700" cy="1297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Detection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607725" y="943050"/>
            <a:ext cx="845400" cy="831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501650" y="2315750"/>
            <a:ext cx="1035900" cy="762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3913000" y="3419213"/>
            <a:ext cx="4287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738525" y="3524175"/>
            <a:ext cx="3573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537550" y="2571750"/>
            <a:ext cx="10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67900" y="18663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030425" y="1836600"/>
            <a:ext cx="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5591088" y="2860675"/>
            <a:ext cx="8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849450" y="3217738"/>
            <a:ext cx="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5167900" y="32474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2059775" y="2678900"/>
            <a:ext cx="4287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Front-end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Play Framework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REST-ful API + server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Back-end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 - crawler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Apache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Spam detection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Database</a:t>
            </a:r>
            <a:endParaRPr b="1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143500" y="1851450"/>
            <a:ext cx="24288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</a:rPr>
              <a:t>Running all of them concurrently for a </a:t>
            </a:r>
            <a:r>
              <a:rPr b="1" i="1" lang="en">
                <a:solidFill>
                  <a:srgbClr val="434343"/>
                </a:solidFill>
              </a:rPr>
              <a:t>seamless</a:t>
            </a:r>
            <a:r>
              <a:rPr b="1" i="1" lang="en">
                <a:solidFill>
                  <a:srgbClr val="434343"/>
                </a:solidFill>
              </a:rPr>
              <a:t>, homogenous system</a:t>
            </a:r>
            <a:endParaRPr b="1"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(React)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29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</a:t>
            </a:r>
            <a:r>
              <a:rPr lang="en"/>
              <a:t>generated</a:t>
            </a:r>
            <a:r>
              <a:rPr lang="en"/>
              <a:t>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URL to search -&gt; searches through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allows to check if URL is Spam or not -&gt; runs 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back-end using REST-ful API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1671" t="0"/>
          <a:stretch/>
        </p:blipFill>
        <p:spPr>
          <a:xfrm>
            <a:off x="3822225" y="686625"/>
            <a:ext cx="4779899" cy="37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Framework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38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REST-ful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URLs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Spam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-&gt; RESTful API -&gt; REACT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25" y="764375"/>
            <a:ext cx="5284676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65175" y="6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