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B350707-0470-4A65-A138-6E07BA4D14D9}">
  <a:tblStyle styleId="{FB350707-0470-4A65-A138-6E07BA4D14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49f63aa3ef_0_7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49f63aa3ef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9f63aa3ef_0_19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9f63aa3ef_0_1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9f63aa3ef_0_14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9f63aa3ef_0_1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9e9ea0bcc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9e9ea0bc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9f63aa3ef_0_11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9f63aa3ef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9f63aa3ef_0_13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9f63aa3ef_0_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9f63aa3ef_0_1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9f63aa3ef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9f63aa3ef_0_14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9f63aa3ef_0_1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9e9ea0bcc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9e9ea0b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9e9ea0bcc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9e9ea0bc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9f63aa3ef_0_19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9f63aa3ef_0_1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9f63aa3ef_2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9f63aa3e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Backlink Explorer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814275"/>
            <a:ext cx="8183700" cy="8610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Abdusamed Ahmed                                    	 (Group 11)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Ming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Chi</a:t>
            </a:r>
            <a:endParaRPr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 Spark (Spam </a:t>
            </a:r>
            <a:r>
              <a:rPr lang="en"/>
              <a:t>Detection)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method: LogisticRegression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650" y="2725763"/>
            <a:ext cx="3854642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646" y="3683075"/>
            <a:ext cx="745510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650" y="4171000"/>
            <a:ext cx="317563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0650" y="1556900"/>
            <a:ext cx="6374025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Upgrades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000075"/>
            <a:ext cx="8520600" cy="3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outbound &amp; inbound links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 upgrades such has Action Button changes to numerical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accounts to store user preferences e.g. ‘starred URLs”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Crawler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Rotating proxies to avoid blacklist from CDNs e.g. DistilNetworks &amp; Cloudfare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headless browser </a:t>
            </a:r>
            <a:r>
              <a:rPr lang="en"/>
              <a:t>Selenium</a:t>
            </a:r>
            <a:r>
              <a:rPr lang="en"/>
              <a:t> to crawl JavaScript enabled websites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Tweaking crawler to avoid all footers links to avoid </a:t>
            </a:r>
            <a:r>
              <a:rPr lang="en"/>
              <a:t>repetition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Back-end PlayFramework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ends points e.g. total inbound links, outbound links, ranking of URLs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Apache Spark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more metrics to improve the accuracy of the training model e.g. domain WHOIS 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Redis Sedis sentinel for multiple instance of Redis cluster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53" y="0"/>
            <a:ext cx="77113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build a web crawler engine which creates a URL relational map </a:t>
            </a:r>
            <a:br>
              <a:rPr lang="en"/>
            </a:br>
            <a:r>
              <a:rPr lang="en"/>
              <a:t>What is a backlink</a:t>
            </a:r>
            <a:br>
              <a:rPr lang="en"/>
            </a:br>
            <a:r>
              <a:rPr lang="en"/>
              <a:t>A URL pointing to another URL either INBOUND or OUTBOUND</a:t>
            </a:r>
            <a:br>
              <a:rPr lang="en"/>
            </a:br>
            <a:r>
              <a:rPr lang="en"/>
              <a:t>Existing solution are all pay-walled requiring month subscription</a:t>
            </a:r>
            <a:br>
              <a:rPr lang="en"/>
            </a:b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13" y="2713425"/>
            <a:ext cx="6808825" cy="192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Status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5" name="Google Shape;75;p15"/>
          <p:cNvGraphicFramePr/>
          <p:nvPr/>
        </p:nvGraphicFramePr>
        <p:xfrm>
          <a:off x="1210200" y="128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{FB350707-0470-4A65-A138-6E07BA4D14D9}</a:tableStyleId>
              </a:tblPr>
              <a:tblGrid>
                <a:gridCol w="1416975"/>
                <a:gridCol w="3709375"/>
                <a:gridCol w="1597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Milestone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Status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Milestone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Build the web engine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REACHED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Milestone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Efficient data structure for storage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REACHED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Milestone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Port the data via API for Front-end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REACHED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Milestone 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Achieve High Concurrency via Akka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REACHED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Milestone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Deploy on Cloud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Milestone 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Spam URL Detection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REACHED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Milestone 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(Bonus)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Ranking Algorithm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Crawling million of URLs - concurrency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Processing the URLs to remove duplicates &amp; verifying it -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Maintaining state-fullness of the crawler - crashes, needs to resume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Detecting spam - URLs - </a:t>
            </a:r>
            <a:r>
              <a:rPr lang="en"/>
              <a:t>Logistic</a:t>
            </a:r>
            <a:r>
              <a:rPr lang="en"/>
              <a:t> Regression</a:t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React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Front-end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Play Framework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REST-ful API + server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Back-end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Scala - crawler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Apache Spark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Spam detection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Redis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Database</a:t>
            </a:r>
            <a:endParaRPr b="1"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(React)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298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Dynamically </a:t>
            </a:r>
            <a:r>
              <a:rPr lang="en"/>
              <a:t>generated</a:t>
            </a:r>
            <a:r>
              <a:rPr lang="en"/>
              <a:t>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inputs URL to search -&gt; searches through REDIS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 allows to check if URL is Spam or not -&gt; runs Spam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Interacts with back-end using REST-ful API</a:t>
            </a:r>
            <a:endParaRPr/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077" y="1368450"/>
            <a:ext cx="5477222" cy="30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Framework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389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REST-ful Endpoints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Retrieve URLs for a 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Retrieve Spam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Redis -&gt; RESTful API -&gt; REACT</a:t>
            </a:r>
            <a:endParaRPr/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925" y="527200"/>
            <a:ext cx="5284676" cy="36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4000" cy="50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type="title"/>
          </p:nvPr>
        </p:nvSpPr>
        <p:spPr>
          <a:xfrm>
            <a:off x="65175" y="69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Redis-scala is a library build with AKKA for scala to connect to redis.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Redis is a non-relational database which takes fewer space than MYSQL and stores everything as string which is perfect for interacting front-end throw json.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Redis uses key-value pattern so we can retrieve the backlinks through it.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RedisGraph will be a better choice of dataset but it’s not supported on Scala.</a:t>
            </a:r>
            <a:endParaRPr/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