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252D77-D67E-47A7-98E0-78A151709906}">
  <a:tblStyle styleId="{28252D77-D67E-47A7-98E0-78A1517099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9f63aa3ef_0_7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9f63aa3ef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f63aa3ef_2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f63aa3e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f63aa3ef_0_19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f63aa3ef_0_1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9e9ea0bcc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9e9ea0b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f63aa3ef_0_1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f63aa3ef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9e9ea0bc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9e9ea0b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9f63aa3ef_0_1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9f63aa3ef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f63aa3ef_0_13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f63aa3ef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9f63aa3ef_0_1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9f63aa3e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fc73f9be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fc73f9b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9f63aa3ef_0_14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9f63aa3ef_0_1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9e9ea0bc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9e9ea0b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e9ea0bcc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e9ea0b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9f63aa3ef_0_19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9f63aa3ef_0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Backlink Explorer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814275"/>
            <a:ext cx="8183700" cy="861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Abdusamed Ahmed                                    	 (Group 11)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Ming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Chi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Redis-scala is a library build with AKKA for scala to connect to redis.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is a non-relational database which takes fewer space than MYSQL and stores everything as string which is perfect for interacting front-end throw json.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Redis uses key-value pattern so we can retrieve the backlinks through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RedisGraph will be a better choice of dataset but it’s not supported on Scala.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556" y="3579775"/>
            <a:ext cx="1482075" cy="1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(Spam URL </a:t>
            </a:r>
            <a:r>
              <a:rPr lang="en"/>
              <a:t>Detection)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method: LogisticRegression &amp; Naive Bayes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3683075"/>
            <a:ext cx="62614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50" y="4171000"/>
            <a:ext cx="275829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650" y="1633100"/>
            <a:ext cx="4671627" cy="45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50" y="2255000"/>
            <a:ext cx="125918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750" y="2837224"/>
            <a:ext cx="1253700" cy="245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3"/>
          <p:cNvCxnSpPr>
            <a:stCxn id="154" idx="3"/>
          </p:cNvCxnSpPr>
          <p:nvPr/>
        </p:nvCxnSpPr>
        <p:spPr>
          <a:xfrm>
            <a:off x="1727933" y="2389913"/>
            <a:ext cx="13182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stCxn id="155" idx="3"/>
          </p:cNvCxnSpPr>
          <p:nvPr/>
        </p:nvCxnSpPr>
        <p:spPr>
          <a:xfrm flipH="1" rot="10800000">
            <a:off x="1722450" y="2636298"/>
            <a:ext cx="1359000" cy="3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3"/>
          <p:cNvSpPr txBox="1"/>
          <p:nvPr/>
        </p:nvSpPr>
        <p:spPr>
          <a:xfrm>
            <a:off x="2103150" y="2443625"/>
            <a:ext cx="72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Merge</a:t>
            </a:r>
            <a:endParaRPr sz="1200"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3046125" y="225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{28252D77-D67E-47A7-98E0-78A151709906}</a:tableStyleId>
              </a:tblPr>
              <a:tblGrid>
                <a:gridCol w="1603400"/>
              </a:tblGrid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/>
                        <a:t>Training Data (10k URLs)</a:t>
                      </a:r>
                      <a:endParaRPr sz="950"/>
                    </a:p>
                  </a:txBody>
                  <a:tcPr marT="91425" marB="91425" marR="91425" marL="91425"/>
                </a:tc>
              </a:tr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Test Data (8K URLs)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0" name="Google Shape;160;p23"/>
          <p:cNvCxnSpPr/>
          <p:nvPr/>
        </p:nvCxnSpPr>
        <p:spPr>
          <a:xfrm flipH="1" rot="10800000">
            <a:off x="4674850" y="2425300"/>
            <a:ext cx="13707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5018300" y="2372425"/>
            <a:ext cx="104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LG &amp; NB</a:t>
            </a:r>
            <a:endParaRPr sz="1200"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6143000" y="222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{28252D77-D67E-47A7-98E0-78A151709906}</a:tableStyleId>
              </a:tblPr>
              <a:tblGrid>
                <a:gridCol w="7266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23"/>
          <p:cNvGraphicFramePr/>
          <p:nvPr/>
        </p:nvGraphicFramePr>
        <p:xfrm>
          <a:off x="60668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{28252D77-D67E-47A7-98E0-78A151709906}</a:tableStyleId>
              </a:tblPr>
              <a:tblGrid>
                <a:gridCol w="1048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Input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4" name="Google Shape;164;p23"/>
          <p:cNvCxnSpPr/>
          <p:nvPr/>
        </p:nvCxnSpPr>
        <p:spPr>
          <a:xfrm>
            <a:off x="6869608" y="2517263"/>
            <a:ext cx="7344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/>
          <p:nvPr/>
        </p:nvCxnSpPr>
        <p:spPr>
          <a:xfrm flipH="1" rot="10800000">
            <a:off x="7115300" y="2671248"/>
            <a:ext cx="4653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6" name="Google Shape;166;p23"/>
          <p:cNvGraphicFramePr/>
          <p:nvPr/>
        </p:nvGraphicFramePr>
        <p:xfrm>
          <a:off x="7618125" y="2259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{28252D77-D67E-47A7-98E0-78A151709906}</a:tableStyleId>
              </a:tblPr>
              <a:tblGrid>
                <a:gridCol w="1359000"/>
              </a:tblGrid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Spam URL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61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Verified URL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 (Spam Detection)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650" y="1839050"/>
            <a:ext cx="5253899" cy="3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650" y="2846650"/>
            <a:ext cx="5253900" cy="32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6174550" y="1810150"/>
            <a:ext cx="24585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target accuracy(70%)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Upgrades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000075"/>
            <a:ext cx="8520600" cy="3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outbound &amp; inbound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upgrades such has Action Button changes to numerical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accounts to store user preferences e.g. ‘starred URLs”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Rotating proxies to avoid blacklist from CDNs e.g. DistilNetworks &amp; Cloudfare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headless browser </a:t>
            </a:r>
            <a:r>
              <a:rPr lang="en"/>
              <a:t>Selenium</a:t>
            </a:r>
            <a:r>
              <a:rPr lang="en"/>
              <a:t> to crawl JavaScript enabled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Tweaking crawler to avoid all footers links to avoid </a:t>
            </a:r>
            <a:r>
              <a:rPr lang="en"/>
              <a:t>repetition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PlayFramework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</a:t>
            </a:r>
            <a:r>
              <a:rPr lang="en"/>
              <a:t>endpoints</a:t>
            </a:r>
            <a:r>
              <a:rPr lang="en"/>
              <a:t> e.g. total inbound links, outbound links, ranking of 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more metrics to improve the accuracy of the training model e.g. domain WHOIS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Redis Sedis sentinel for multiple instance of Redis cluster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53" y="0"/>
            <a:ext cx="7711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build a web crawler engine which creates a URL relational map </a:t>
            </a:r>
            <a:br>
              <a:rPr lang="en"/>
            </a:br>
            <a:r>
              <a:rPr lang="en"/>
              <a:t>What is a backlink</a:t>
            </a:r>
            <a:br>
              <a:rPr lang="en"/>
            </a:br>
            <a:r>
              <a:rPr lang="en"/>
              <a:t>A URL pointing to another URL either INBOUND or OUTBOUND</a:t>
            </a:r>
            <a:br>
              <a:rPr lang="en"/>
            </a:br>
            <a:r>
              <a:rPr lang="en"/>
              <a:t>Existing solution are all pay-walled requiring month subscription</a:t>
            </a:r>
            <a:br>
              <a:rPr lang="en"/>
            </a:b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" y="2713425"/>
            <a:ext cx="6808825" cy="19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Status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210200" y="12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{28252D77-D67E-47A7-98E0-78A151709906}</a:tableStyleId>
              </a:tblPr>
              <a:tblGrid>
                <a:gridCol w="1416975"/>
                <a:gridCol w="3709375"/>
                <a:gridCol w="15972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Milestone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Status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Build the web engine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data structure for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REACHED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 the data via API for Front-end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Milestone 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Achieve High Concurrency via Akka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 on Cloud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Spam URL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REACHED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Milestone 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(Bonus)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Ranking Algorithm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Crawling million of URLs - concurrency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Processing the URLs to remove duplicates &amp; verifying it - database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Maintaining state-fullness of the crawler - crashes, needs to resume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Detecting spam - URLs - </a:t>
            </a:r>
            <a:r>
              <a:rPr lang="en" sz="2400"/>
              <a:t>Logistic</a:t>
            </a:r>
            <a:r>
              <a:rPr lang="en" sz="2400"/>
              <a:t> Regression - body to </a:t>
            </a:r>
            <a:r>
              <a:rPr lang="en" sz="2400"/>
              <a:t>auto generated</a:t>
            </a:r>
            <a:r>
              <a:rPr lang="en" sz="2400"/>
              <a:t> URLs</a:t>
            </a:r>
            <a:endParaRPr sz="24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System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512500" y="3798125"/>
            <a:ext cx="1035850" cy="7024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- Redis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592650" y="2071700"/>
            <a:ext cx="1250100" cy="12501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Web Crawler</a:t>
            </a:r>
            <a:endParaRPr b="1"/>
          </a:p>
        </p:txBody>
      </p:sp>
      <p:sp>
        <p:nvSpPr>
          <p:cNvPr id="92" name="Google Shape;92;p17"/>
          <p:cNvSpPr/>
          <p:nvPr/>
        </p:nvSpPr>
        <p:spPr>
          <a:xfrm>
            <a:off x="416700" y="2315738"/>
            <a:ext cx="1404972" cy="97632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537750" y="2047850"/>
            <a:ext cx="1940700" cy="1297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Detection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607725" y="943050"/>
            <a:ext cx="845400" cy="8310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501650" y="2315750"/>
            <a:ext cx="1035900" cy="7620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96" name="Google Shape;96;p17"/>
          <p:cNvCxnSpPr/>
          <p:nvPr/>
        </p:nvCxnSpPr>
        <p:spPr>
          <a:xfrm>
            <a:off x="3913000" y="3419213"/>
            <a:ext cx="428700" cy="40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3738525" y="3524175"/>
            <a:ext cx="3573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/>
          <p:nvPr/>
        </p:nvCxnSpPr>
        <p:spPr>
          <a:xfrm>
            <a:off x="5537550" y="2571750"/>
            <a:ext cx="10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5167900" y="18663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5030425" y="1836600"/>
            <a:ext cx="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5591088" y="2860675"/>
            <a:ext cx="89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/>
          <p:nvPr/>
        </p:nvCxnSpPr>
        <p:spPr>
          <a:xfrm>
            <a:off x="4849450" y="3217738"/>
            <a:ext cx="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5167900" y="3247438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2059775" y="2678900"/>
            <a:ext cx="4287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Front-end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Play Framework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REST-ful API + server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Back-end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 - crawler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Apache Spark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Spam detection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Redis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Database</a:t>
            </a:r>
            <a:endParaRPr b="1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(React)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298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</a:t>
            </a:r>
            <a:r>
              <a:rPr lang="en"/>
              <a:t>generated</a:t>
            </a:r>
            <a:r>
              <a:rPr lang="en"/>
              <a:t>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URL to search -&gt; searches through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allows to check if URL is Spam or not -&gt; runs Spam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Interacts with back-end using REST-ful API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077" y="1368450"/>
            <a:ext cx="5477222" cy="30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 Framework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38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REST-ful Endpoints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URLs for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Spam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Redis -&gt; RESTful API -&gt; REACT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25" y="764375"/>
            <a:ext cx="5284676" cy="36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0" cy="50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title"/>
          </p:nvPr>
        </p:nvSpPr>
        <p:spPr>
          <a:xfrm>
            <a:off x="65175" y="69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