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2287F9-3203-4239-82B5-2B273E241BCB}">
  <a:tblStyle styleId="{E12287F9-3203-4239-82B5-2B273E241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9f63aa3ef_0_7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9f63aa3e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f63aa3ef_0_19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f63aa3ef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f63aa3ef_0_1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f63aa3ef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e9ea0bc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e9ea0b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f63aa3ef_0_1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f63aa3e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63aa3ef_0_13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63aa3ef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f63aa3ef_0_1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f63aa3e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f63aa3ef_0_1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f63aa3ef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e9ea0bc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e9ea0b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e9ea0bc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e9ea0b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f63aa3ef_0_19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f63aa3ef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f63aa3ef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f63aa3e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Backlink Explorer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814275"/>
            <a:ext cx="8183700" cy="861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Abdusamed Ahmed                                    	 (Group 11)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Ming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Chi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 Spark (Spam </a:t>
            </a:r>
            <a:r>
              <a:rPr lang="en"/>
              <a:t>Detection)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method: LogisticRegression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2725763"/>
            <a:ext cx="385464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46" y="3683075"/>
            <a:ext cx="745510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50" y="4171000"/>
            <a:ext cx="31756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650" y="1556900"/>
            <a:ext cx="6374025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Upgrades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000075"/>
            <a:ext cx="85206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outbound &amp; inbound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upgrades such has Action Button changes to numerical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 to store user preferences e.g. ‘starred URLs”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Rotating proxies to avoid blacklist from CDNs e.g. DistilNetworks &amp; Cloudfare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headless browser </a:t>
            </a:r>
            <a:r>
              <a:rPr lang="en"/>
              <a:t>Selenium</a:t>
            </a:r>
            <a:r>
              <a:rPr lang="en"/>
              <a:t> to crawl JavaScript enabled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crawler to avoid all footers links to avoid </a:t>
            </a:r>
            <a:r>
              <a:rPr lang="en"/>
              <a:t>repetition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PlayFramework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ends points e.g. total inbound links, outbound links, ranking of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metrics to improve the accuracy of the training model e.g. domain WHOIS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Redis Sedis sentinel for multiple instance of Redis cluster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3" y="0"/>
            <a:ext cx="7711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build a web crawler engine which creates a URL relational map </a:t>
            </a:r>
            <a:br>
              <a:rPr lang="en"/>
            </a:br>
            <a:r>
              <a:rPr lang="en"/>
              <a:t>What is a backlink</a:t>
            </a:r>
            <a:br>
              <a:rPr lang="en"/>
            </a:br>
            <a:r>
              <a:rPr lang="en"/>
              <a:t>A URL pointing to another URL either INBOUND or OUTBOUND</a:t>
            </a:r>
            <a:br>
              <a:rPr lang="en"/>
            </a:br>
            <a:r>
              <a:rPr lang="en"/>
              <a:t>Existing solution are all pay-walled requiring month subscription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" y="2713425"/>
            <a:ext cx="6808825" cy="19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Status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210200" y="12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{E12287F9-3203-4239-82B5-2B273E241BCB}</a:tableStyleId>
              </a:tblPr>
              <a:tblGrid>
                <a:gridCol w="1416975"/>
                <a:gridCol w="3709375"/>
                <a:gridCol w="1597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Milestone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the web engine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data structure for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the data via API for Front-end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 High Concurrency via Akka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 on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 URL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(Bonus)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Ranking Algorithm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Crawling million of URLs - concurrency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the URLs to remove duplicates &amp; verifying it -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state-fullness of the crawler - crashes, needs to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spam - URLs -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Front-end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Play Framework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REST-ful API + server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Back-end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 - crawler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Apache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Spam detection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Database</a:t>
            </a:r>
            <a:endParaRPr b="1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(React)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9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</a:t>
            </a:r>
            <a:r>
              <a:rPr lang="en"/>
              <a:t>generated</a:t>
            </a:r>
            <a:r>
              <a:rPr lang="en"/>
              <a:t>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URL to search -&gt; searches through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allows to check if URL is Spam or not -&gt; runs 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back-end using REST-ful API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77" y="1368450"/>
            <a:ext cx="5477222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Framework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8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REST-ful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URLs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Spam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-&gt; RESTful API -&gt; REACT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925" y="527200"/>
            <a:ext cx="5284676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65175" y="6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Redis-scala is a library build with AKKA for scala to connect to redis.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is a non-relational database which takes fewer space than MYSQL and stores everything as string which is perfect for interacting front-end throw json.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uses key-value pattern so we can retrieve the backlinks through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RedisGraph will be a better choice of dataset but it’s not supported on Scala.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