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t>Sleep Hours and Melatonin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lIns="45719" tIns="45720" rIns="45719" bIns="45720" anchor="t">
            <a:normAutofit/>
          </a:bodyPr>
          <a:lstStyle/>
          <a:p>
            <a:r>
              <a:rPr lang="en-US" dirty="0"/>
              <a:t>By J.Z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AFFECTS THE NUMBER OF HOURS I SLEEP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Dependency on Melatonin </a:t>
            </a:r>
          </a:p>
          <a:p>
            <a:r>
              <a:rPr dirty="0"/>
              <a:t>- Importance of understanding sleep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Utilizing </a:t>
            </a:r>
            <a:r>
              <a:rPr dirty="0">
                <a:solidFill>
                  <a:srgbClr val="FF0000"/>
                </a:solidFill>
              </a:rPr>
              <a:t>Apple Health </a:t>
            </a:r>
            <a:r>
              <a:rPr dirty="0"/>
              <a:t>for tracking sleep hours</a:t>
            </a:r>
            <a:r>
              <a:rPr lang="en-US" dirty="0"/>
              <a:t> (14 sample) (Nov.12-Nov.25)</a:t>
            </a:r>
            <a:endParaRPr dirty="0"/>
          </a:p>
          <a:p>
            <a:r>
              <a:rPr dirty="0"/>
              <a:t>- Incorporating regular melatonin supplementation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Brand: Nature Made 10mg</a:t>
            </a:r>
            <a:r>
              <a:rPr lang="en-US" dirty="0"/>
              <a:t>)</a:t>
            </a:r>
            <a:endParaRPr dirty="0"/>
          </a:p>
          <a:p>
            <a:r>
              <a:rPr dirty="0"/>
              <a:t>- Monitoring and recording sleep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few green squares&#10;&#10;Description automatically generated with medium confidence">
            <a:extLst>
              <a:ext uri="{FF2B5EF4-FFF2-40B4-BE49-F238E27FC236}">
                <a16:creationId xmlns:a16="http://schemas.microsoft.com/office/drawing/2014/main" id="{3CB593ED-18BB-6A5C-6781-33907CE4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98" y="2727729"/>
            <a:ext cx="3603661" cy="41302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184C4-AF9F-E434-B026-0F3B26B3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0739-697A-30C3-70F3-1F63067C92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</p:spPr>
        <p:txBody>
          <a:bodyPr>
            <a:normAutofit/>
          </a:bodyPr>
          <a:lstStyle/>
          <a:p>
            <a:r>
              <a:rPr lang="en-US" sz="3200" dirty="0"/>
              <a:t>IV: Taken melatonin</a:t>
            </a:r>
          </a:p>
          <a:p>
            <a:r>
              <a:rPr lang="en-US" sz="3200" dirty="0"/>
              <a:t>(Yes/No)</a:t>
            </a:r>
          </a:p>
          <a:p>
            <a:r>
              <a:rPr lang="en-US" sz="3200" dirty="0"/>
              <a:t>DV: Hours of sleeping per day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916F318-C64E-B62A-E990-73BED944B59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62" b="7262"/>
          <a:stretch>
            <a:fillRect/>
          </a:stretch>
        </p:blipFill>
        <p:spPr bwMode="auto">
          <a:xfrm>
            <a:off x="6493891" y="365759"/>
            <a:ext cx="2333605" cy="19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ottle of melatonin&#10;&#10;Description automatically generated">
            <a:extLst>
              <a:ext uri="{FF2B5EF4-FFF2-40B4-BE49-F238E27FC236}">
                <a16:creationId xmlns:a16="http://schemas.microsoft.com/office/drawing/2014/main" id="{48F56440-0B23-721F-258A-A09F7A964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3615070"/>
            <a:ext cx="3167856" cy="31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2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- Establishing Null Hypothesis: </a:t>
            </a:r>
            <a:r>
              <a:rPr b="1" dirty="0"/>
              <a:t>No significant effect of melatonin on sleep hours</a:t>
            </a:r>
          </a:p>
          <a:p>
            <a:r>
              <a:rPr dirty="0"/>
              <a:t>- Formulating Alternative Hypothesis: </a:t>
            </a:r>
            <a:r>
              <a:rPr b="1" dirty="0"/>
              <a:t>Melatonin significantly affects sleep hours</a:t>
            </a:r>
          </a:p>
          <a:p>
            <a:r>
              <a:rPr dirty="0"/>
              <a:t>- Methodology for conducting</a:t>
            </a:r>
            <a:r>
              <a:rPr lang="en-US" dirty="0"/>
              <a:t>:</a:t>
            </a:r>
            <a:r>
              <a:rPr dirty="0"/>
              <a:t> </a:t>
            </a:r>
            <a:r>
              <a:rPr b="1" dirty="0"/>
              <a:t>T-test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2E4-2DAC-C5C2-79EE-9D3BD3F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-test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900C-E2BF-FE71-669B-D232686C21D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 = -4.2178</a:t>
            </a:r>
          </a:p>
          <a:p>
            <a:r>
              <a:rPr lang="en-US" b="1" dirty="0"/>
              <a:t>p-value = 0.003361</a:t>
            </a:r>
          </a:p>
          <a:p>
            <a:r>
              <a:rPr lang="en-US" dirty="0"/>
              <a:t>(Under 95% confidence interval)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in group no mean in group yes </a:t>
            </a:r>
          </a:p>
          <a:p>
            <a:r>
              <a:rPr lang="en-US" dirty="0"/>
              <a:t>5.214286hrs          7.071429hrs </a:t>
            </a:r>
          </a:p>
        </p:txBody>
      </p:sp>
    </p:spTree>
    <p:extLst>
      <p:ext uri="{BB962C8B-B14F-4D97-AF65-F5344CB8AC3E}">
        <p14:creationId xmlns:p14="http://schemas.microsoft.com/office/powerpoint/2010/main" val="13737206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419-624D-BA64-2E27-3C64682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</p:spPr>
        <p:txBody>
          <a:bodyPr anchor="b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5D627C67-EF65-0DBE-E076-1A95C48F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0" y="1743740"/>
            <a:ext cx="6653627" cy="4125248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275F35-A4E7-8FC1-AF60-78916B2B694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</p:spPr>
        <p:txBody>
          <a:bodyPr>
            <a:noAutofit/>
          </a:bodyPr>
          <a:lstStyle/>
          <a:p>
            <a:r>
              <a:rPr lang="en-US" sz="2800" dirty="0"/>
              <a:t>Since the P value is 0.003, which is less than 0.05, we are confident to say we reject the null hypothesis. </a:t>
            </a:r>
            <a:r>
              <a:rPr lang="en-US" sz="2800" b="1" dirty="0"/>
              <a:t>It is clear to say that melatonin has an effect on the sleeping hours in a significant way.</a:t>
            </a:r>
          </a:p>
        </p:txBody>
      </p:sp>
    </p:spTree>
    <p:extLst>
      <p:ext uri="{BB962C8B-B14F-4D97-AF65-F5344CB8AC3E}">
        <p14:creationId xmlns:p14="http://schemas.microsoft.com/office/powerpoint/2010/main" val="20830255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BFC0-80BB-5EB2-C2DF-144DB96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Caution: Side effect</a:t>
            </a:r>
          </a:p>
        </p:txBody>
      </p:sp>
      <p:pic>
        <p:nvPicPr>
          <p:cNvPr id="2050" name="Picture 2" descr="Melatonin Dosage for Kids | Sleep Foundation">
            <a:extLst>
              <a:ext uri="{FF2B5EF4-FFF2-40B4-BE49-F238E27FC236}">
                <a16:creationId xmlns:a16="http://schemas.microsoft.com/office/drawing/2014/main" id="{5F717756-44F8-527F-3D1B-3B602EC279D5}"/>
              </a:ext>
            </a:extLst>
          </p:cNvPr>
          <p:cNvPicPr>
            <a:picLocks noGrp="1" noChangeAspect="1" noChangeArrowheads="1"/>
          </p:cNvPicPr>
          <p:nvPr>
            <p:ph type="pic" sz="half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13123"/>
          <a:stretch/>
        </p:blipFill>
        <p:spPr bwMode="auto">
          <a:xfrm>
            <a:off x="5183188" y="987425"/>
            <a:ext cx="6169026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3D01-FA83-576B-6200-555D5FBE6D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Feeling sleepy or tired in the daytime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Headache.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Stomachache.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Feeling sick (nausea)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Feeling dizzy.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Feeling irritable or restless.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Dry mouth.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Dry or itchy skin.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56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1DA5-4B92-D41B-DAE8-A15537AA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/>
              <a:t>Github</a:t>
            </a:r>
            <a:r>
              <a:rPr lang="en-US" sz="5300" dirty="0"/>
              <a:t> link:</a:t>
            </a:r>
            <a:br>
              <a:rPr lang="en-US" sz="5300" dirty="0"/>
            </a:br>
            <a:r>
              <a:rPr lang="en-US" sz="5300" dirty="0"/>
              <a:t>https://</a:t>
            </a:r>
            <a:r>
              <a:rPr lang="en-US" sz="5300" dirty="0" err="1"/>
              <a:t>github.com</a:t>
            </a:r>
            <a:r>
              <a:rPr lang="en-US" sz="5300" dirty="0"/>
              <a:t>/jiamingz999/dataproject2023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54EA-ECF7-3FC2-E56F-3B3DFDB98FD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  <a:p>
            <a:r>
              <a:rPr lang="en-US" dirty="0" err="1"/>
              <a:t>谢谢</a:t>
            </a:r>
            <a:r>
              <a:rPr lang="zh-CN" altLang="en-US" dirty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96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Sleep Hours and Melatonin</vt:lpstr>
      <vt:lpstr>QUESTION: WHAT AFFECTS THE NUMBER OF HOURS I SLEEP</vt:lpstr>
      <vt:lpstr>Data Collection</vt:lpstr>
      <vt:lpstr>Data Collection</vt:lpstr>
      <vt:lpstr>T-test</vt:lpstr>
      <vt:lpstr>T-test Result</vt:lpstr>
      <vt:lpstr>Conclusion</vt:lpstr>
      <vt:lpstr>Caution: Side effect</vt:lpstr>
      <vt:lpstr>Github link: https://github.com/jiamingz999/dataproject2023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Zhang, Jiaming</cp:lastModifiedBy>
  <cp:revision>8</cp:revision>
  <dcterms:modified xsi:type="dcterms:W3CDTF">2023-12-01T00:15:15Z</dcterms:modified>
</cp:coreProperties>
</file>