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2FBA8-1D89-6654-E0E5-851C082B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86556-033D-BFCF-448E-F74B5FE60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0FAE7-EDCA-8669-AE53-44524A48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708EF-E897-DBDC-FDB2-63657F8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7B9BD-DC85-C07A-C527-3AEEE87A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1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AF417-C15B-9CA6-4255-E4ACB1B6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E95A49-F392-4B2C-26CD-D1D91015C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D96C3-474B-EC68-C59C-844C5706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742D1-397C-D0E4-A9D0-CD9750A1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11236-887D-6319-DB38-64FBD8C8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4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658BA-769D-21DF-DF5B-BD8A3208B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E330E-F045-760D-8711-7A5AC6D34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C617E-742D-C4A1-9617-CB44AA72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D70C4-9783-5DDF-441D-82472566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5857C-0B6E-0E0E-AFC1-8E0923C1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7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EDD79-9A1F-256F-CF6D-D35855C1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35925-4AB4-6F6C-94DC-0201B654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5B736-5721-F033-DB87-9FE30FF8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09A80-98B8-7A0E-FB64-4A4FFDA3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2E909-CE13-5515-306F-CA739B8B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7AAC1-EE22-3B58-F582-20DC96CB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E3FC7-720A-2330-DC89-52914CC9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D9A83-83B1-903D-774F-FAF329B6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0D812-D74D-F97A-11B4-904C8D7C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928E4-751D-E0C1-32F8-5EE9445E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9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22D9C-64BE-E5FC-ECFB-13DC1DDE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A86B0-1249-2830-3720-EE82187FA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498DDC-B9E8-59AF-460B-675450959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9836C-10C2-2D68-4AD0-126A44C5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F71ED-26E4-0EFE-EA5E-63B3E4E2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11306-231E-D6D6-67D7-95F74671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6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58284-2EAC-5821-DEEA-F661BCFC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562235-2553-D633-18F7-05DC472D9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DD001-CFB7-3683-0E9F-5FBA31AE7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F3352-9629-6717-81FD-1F41123B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D9C86E-86C3-2F86-C151-D175D176B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61BE85-FC13-29E7-6B1D-4A10D49A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261698-5F2F-0D4F-3D62-FC03E24E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3A1CAC-440A-6904-D7CF-58D79DE5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1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2E51C-5332-3268-8537-2A015DFF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483AA1-DB9F-368E-B07E-BA416B85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E01352-EBBF-5773-5130-4CC2C0D1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2EA321-FC52-28AE-3705-FDC5E5F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6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B9772C-0E45-1A89-F643-B9570783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D49AAA-2E19-23C1-8A55-E7FD77D1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538AB-4035-81C7-828C-643A4965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7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BBAAB-656F-444C-42A4-0405470F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2B67A-496A-4AAC-E72E-E074887D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0FDC9-5417-BF0A-3D1B-46B66133C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8C1F6-9F74-6308-FE45-5F7020C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CE686-B011-BA80-AFF5-97543240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50E22-584A-2A64-B2F9-79EF388B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2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D2B7A-3069-083D-4EC5-A939C956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52FFDB-2F1E-59C7-0B7C-3F0D7F3E7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48B16E-EA8A-7609-3C3A-88FC5275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9120D-3641-5DFB-2C5C-9B7BB3D9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420BB-1AB3-3F10-3C3E-126FA0D2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986B8-4922-1287-63E7-F1D4196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F14269-0624-9546-BBD9-2B93A9F7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FBC94-6B6F-1EC9-6DFF-66A82046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2E1AB-AD8A-420E-CBDB-165CDCE15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2B2C-045B-4188-93B6-CE8608BFF708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CAA5B-F4BA-787E-4A21-C55C2108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DFE8A-5260-CF2B-7EEA-83A6C455A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6D119-72B6-4403-8D1A-FB13E395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梯形 39">
            <a:extLst>
              <a:ext uri="{FF2B5EF4-FFF2-40B4-BE49-F238E27FC236}">
                <a16:creationId xmlns:a16="http://schemas.microsoft.com/office/drawing/2014/main" id="{8FB5DCA3-5038-26CA-20CD-55F61F106172}"/>
              </a:ext>
            </a:extLst>
          </p:cNvPr>
          <p:cNvSpPr/>
          <p:nvPr/>
        </p:nvSpPr>
        <p:spPr>
          <a:xfrm rot="5400000">
            <a:off x="3349986" y="1729579"/>
            <a:ext cx="1173082" cy="111953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487" tIns="28743" rIns="57487" bIns="28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32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FD24EFD-CB63-B94F-47DC-6538B54E9EA3}"/>
              </a:ext>
            </a:extLst>
          </p:cNvPr>
          <p:cNvSpPr txBox="1"/>
          <p:nvPr/>
        </p:nvSpPr>
        <p:spPr>
          <a:xfrm>
            <a:off x="3376763" y="2173235"/>
            <a:ext cx="1119531" cy="26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32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图像编码器</a:t>
            </a:r>
          </a:p>
        </p:txBody>
      </p:sp>
      <p:pic>
        <p:nvPicPr>
          <p:cNvPr id="42" name="Picture 8" descr="Dog Walks in Oxford | 10 Pawfect Oxfordshire Dog Walks - Milton Hill House">
            <a:extLst>
              <a:ext uri="{FF2B5EF4-FFF2-40B4-BE49-F238E27FC236}">
                <a16:creationId xmlns:a16="http://schemas.microsoft.com/office/drawing/2014/main" id="{2ED7DB9F-11BC-188D-E0C9-FA563A74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42" y="1944825"/>
            <a:ext cx="1033017" cy="689014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B0B4DAD-B9FD-EBA5-793E-07CB23ECB2A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016259" y="2289331"/>
            <a:ext cx="360504" cy="1717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A588355-D01E-1BD9-B9D8-E98081E44398}"/>
              </a:ext>
            </a:extLst>
          </p:cNvPr>
          <p:cNvCxnSpPr>
            <a:cxnSpLocks/>
          </p:cNvCxnSpPr>
          <p:nvPr/>
        </p:nvCxnSpPr>
        <p:spPr>
          <a:xfrm>
            <a:off x="4496293" y="2304544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78;p16">
            <a:extLst>
              <a:ext uri="{FF2B5EF4-FFF2-40B4-BE49-F238E27FC236}">
                <a16:creationId xmlns:a16="http://schemas.microsoft.com/office/drawing/2014/main" id="{541773E1-8388-F720-1F34-0241DC5CE852}"/>
              </a:ext>
            </a:extLst>
          </p:cNvPr>
          <p:cNvSpPr/>
          <p:nvPr/>
        </p:nvSpPr>
        <p:spPr>
          <a:xfrm>
            <a:off x="4856796" y="1846521"/>
            <a:ext cx="74036" cy="885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477" tIns="57477" rIns="57477" bIns="57477" anchor="ctr" anchorCtr="0">
            <a:noAutofit/>
          </a:bodyPr>
          <a:lstStyle/>
          <a:p>
            <a:endParaRPr sz="1132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F56008D-A59B-93DD-E5A6-D12D27AA3A03}"/>
              </a:ext>
            </a:extLst>
          </p:cNvPr>
          <p:cNvSpPr txBox="1"/>
          <p:nvPr/>
        </p:nvSpPr>
        <p:spPr>
          <a:xfrm>
            <a:off x="4530487" y="2774977"/>
            <a:ext cx="1162802" cy="26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32" dirty="0"/>
              <a:t>embedding</a:t>
            </a:r>
            <a:endParaRPr lang="zh-CN" altLang="en-US" sz="1132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1EB349B-EFA4-EB45-D165-D2FDD70D6407}"/>
              </a:ext>
            </a:extLst>
          </p:cNvPr>
          <p:cNvCxnSpPr>
            <a:cxnSpLocks/>
          </p:cNvCxnSpPr>
          <p:nvPr/>
        </p:nvCxnSpPr>
        <p:spPr>
          <a:xfrm>
            <a:off x="4931636" y="2304543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梯形 47">
            <a:extLst>
              <a:ext uri="{FF2B5EF4-FFF2-40B4-BE49-F238E27FC236}">
                <a16:creationId xmlns:a16="http://schemas.microsoft.com/office/drawing/2014/main" id="{EA2B8B52-B97A-DD56-A406-797B76AF7E27}"/>
              </a:ext>
            </a:extLst>
          </p:cNvPr>
          <p:cNvSpPr/>
          <p:nvPr/>
        </p:nvSpPr>
        <p:spPr>
          <a:xfrm rot="16200000">
            <a:off x="5262566" y="1786194"/>
            <a:ext cx="1173082" cy="1119530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487" tIns="28743" rIns="57487" bIns="28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32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749FDC9-C04F-1287-A40E-B1CA784C96D9}"/>
              </a:ext>
            </a:extLst>
          </p:cNvPr>
          <p:cNvSpPr txBox="1"/>
          <p:nvPr/>
        </p:nvSpPr>
        <p:spPr>
          <a:xfrm>
            <a:off x="5289342" y="2178864"/>
            <a:ext cx="1119531" cy="26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32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Decoder</a:t>
            </a:r>
            <a:endParaRPr lang="zh-CN" altLang="en-US" sz="1132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3CD615B-5C24-619D-E112-0C35C63E7C82}"/>
              </a:ext>
            </a:extLst>
          </p:cNvPr>
          <p:cNvCxnSpPr>
            <a:cxnSpLocks/>
          </p:cNvCxnSpPr>
          <p:nvPr/>
        </p:nvCxnSpPr>
        <p:spPr>
          <a:xfrm>
            <a:off x="6408872" y="2307296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53E34755-0DDE-EC6B-3E28-7BF2E6AE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77" y="1983465"/>
            <a:ext cx="1033017" cy="642693"/>
          </a:xfrm>
          <a:prstGeom prst="rect">
            <a:avLst/>
          </a:prstGeom>
        </p:spPr>
      </p:pic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C1EB990-2CD1-9CB1-F292-7A53D36F9136}"/>
              </a:ext>
            </a:extLst>
          </p:cNvPr>
          <p:cNvCxnSpPr>
            <a:cxnSpLocks/>
          </p:cNvCxnSpPr>
          <p:nvPr/>
        </p:nvCxnSpPr>
        <p:spPr>
          <a:xfrm>
            <a:off x="7796795" y="2318851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梯形 54">
            <a:extLst>
              <a:ext uri="{FF2B5EF4-FFF2-40B4-BE49-F238E27FC236}">
                <a16:creationId xmlns:a16="http://schemas.microsoft.com/office/drawing/2014/main" id="{73F885E4-D8A5-BDFB-FC0A-24ACE30CEC77}"/>
              </a:ext>
            </a:extLst>
          </p:cNvPr>
          <p:cNvSpPr/>
          <p:nvPr/>
        </p:nvSpPr>
        <p:spPr>
          <a:xfrm rot="5400000">
            <a:off x="8130523" y="1786194"/>
            <a:ext cx="1173082" cy="111953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487" tIns="28743" rIns="57487" bIns="28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32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A4193C4-A4A1-596C-3202-149B2A2FD8AC}"/>
              </a:ext>
            </a:extLst>
          </p:cNvPr>
          <p:cNvSpPr txBox="1"/>
          <p:nvPr/>
        </p:nvSpPr>
        <p:spPr>
          <a:xfrm>
            <a:off x="8157299" y="2229850"/>
            <a:ext cx="1119531" cy="26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32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图像编码器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94F5D24-03D2-BC11-E4C8-333D26F899AD}"/>
              </a:ext>
            </a:extLst>
          </p:cNvPr>
          <p:cNvCxnSpPr>
            <a:cxnSpLocks/>
          </p:cNvCxnSpPr>
          <p:nvPr/>
        </p:nvCxnSpPr>
        <p:spPr>
          <a:xfrm>
            <a:off x="9276829" y="2342949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A6279D93-3F91-8F33-AD8B-AEE3937FB386}"/>
              </a:ext>
            </a:extLst>
          </p:cNvPr>
          <p:cNvSpPr txBox="1"/>
          <p:nvPr/>
        </p:nvSpPr>
        <p:spPr>
          <a:xfrm>
            <a:off x="6766577" y="2732140"/>
            <a:ext cx="1030218" cy="26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32" dirty="0"/>
              <a:t>噪声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B227AA5-8050-CBA9-346F-E80DE0BFCEDD}"/>
              </a:ext>
            </a:extLst>
          </p:cNvPr>
          <p:cNvSpPr txBox="1"/>
          <p:nvPr/>
        </p:nvSpPr>
        <p:spPr>
          <a:xfrm>
            <a:off x="424539" y="2043326"/>
            <a:ext cx="1283292" cy="55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18" dirty="0"/>
              <a:t>训练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21063B3-AEE2-7D76-75A6-1E0612DEEC28}"/>
              </a:ext>
            </a:extLst>
          </p:cNvPr>
          <p:cNvCxnSpPr>
            <a:cxnSpLocks/>
          </p:cNvCxnSpPr>
          <p:nvPr/>
        </p:nvCxnSpPr>
        <p:spPr>
          <a:xfrm>
            <a:off x="3016259" y="4423581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05A8821-14BA-470A-20DA-B22931D03CA6}"/>
              </a:ext>
            </a:extLst>
          </p:cNvPr>
          <p:cNvCxnSpPr>
            <a:cxnSpLocks/>
          </p:cNvCxnSpPr>
          <p:nvPr/>
        </p:nvCxnSpPr>
        <p:spPr>
          <a:xfrm>
            <a:off x="4496293" y="4438794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oogle Shape;78;p16">
            <a:extLst>
              <a:ext uri="{FF2B5EF4-FFF2-40B4-BE49-F238E27FC236}">
                <a16:creationId xmlns:a16="http://schemas.microsoft.com/office/drawing/2014/main" id="{2F334582-7775-0A2F-BC58-4C4AB25FC4C4}"/>
              </a:ext>
            </a:extLst>
          </p:cNvPr>
          <p:cNvSpPr/>
          <p:nvPr/>
        </p:nvSpPr>
        <p:spPr>
          <a:xfrm>
            <a:off x="4856796" y="3980771"/>
            <a:ext cx="74036" cy="885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477" tIns="57477" rIns="57477" bIns="57477" anchor="ctr" anchorCtr="0">
            <a:noAutofit/>
          </a:bodyPr>
          <a:lstStyle/>
          <a:p>
            <a:endParaRPr sz="1132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B41B1A3-A5B9-D997-46A4-2373FDD58C3E}"/>
              </a:ext>
            </a:extLst>
          </p:cNvPr>
          <p:cNvSpPr txBox="1"/>
          <p:nvPr/>
        </p:nvSpPr>
        <p:spPr>
          <a:xfrm>
            <a:off x="4530487" y="4909227"/>
            <a:ext cx="1162802" cy="26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32" dirty="0"/>
              <a:t>embedding</a:t>
            </a:r>
            <a:endParaRPr lang="zh-CN" altLang="en-US" sz="1132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7253164-C992-3CD4-4630-D14BE66D9B2B}"/>
              </a:ext>
            </a:extLst>
          </p:cNvPr>
          <p:cNvCxnSpPr>
            <a:cxnSpLocks/>
          </p:cNvCxnSpPr>
          <p:nvPr/>
        </p:nvCxnSpPr>
        <p:spPr>
          <a:xfrm>
            <a:off x="4931636" y="4438793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梯形 68">
            <a:extLst>
              <a:ext uri="{FF2B5EF4-FFF2-40B4-BE49-F238E27FC236}">
                <a16:creationId xmlns:a16="http://schemas.microsoft.com/office/drawing/2014/main" id="{0E3BAD4E-0D68-3749-7F26-F61BFE8F9E99}"/>
              </a:ext>
            </a:extLst>
          </p:cNvPr>
          <p:cNvSpPr/>
          <p:nvPr/>
        </p:nvSpPr>
        <p:spPr>
          <a:xfrm rot="16200000">
            <a:off x="5262566" y="3920444"/>
            <a:ext cx="1173082" cy="1119530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487" tIns="28743" rIns="57487" bIns="28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32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97B5B1A-2097-3329-571E-BE99D500AE60}"/>
              </a:ext>
            </a:extLst>
          </p:cNvPr>
          <p:cNvSpPr txBox="1"/>
          <p:nvPr/>
        </p:nvSpPr>
        <p:spPr>
          <a:xfrm>
            <a:off x="5289342" y="4313114"/>
            <a:ext cx="1119531" cy="26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32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Decoder</a:t>
            </a:r>
            <a:endParaRPr lang="zh-CN" altLang="en-US" sz="1132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0BDD3D9-10C1-05CB-7C71-F78482241722}"/>
              </a:ext>
            </a:extLst>
          </p:cNvPr>
          <p:cNvCxnSpPr>
            <a:cxnSpLocks/>
          </p:cNvCxnSpPr>
          <p:nvPr/>
        </p:nvCxnSpPr>
        <p:spPr>
          <a:xfrm>
            <a:off x="6408872" y="4441546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>
            <a:extLst>
              <a:ext uri="{FF2B5EF4-FFF2-40B4-BE49-F238E27FC236}">
                <a16:creationId xmlns:a16="http://schemas.microsoft.com/office/drawing/2014/main" id="{7E39351E-A15F-06C1-810A-60F7B0B17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77" y="4117715"/>
            <a:ext cx="1033017" cy="642693"/>
          </a:xfrm>
          <a:prstGeom prst="rect">
            <a:avLst/>
          </a:prstGeom>
        </p:spPr>
      </p:pic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318CA21-6CF2-9523-5A3E-6E183DB5FEA2}"/>
              </a:ext>
            </a:extLst>
          </p:cNvPr>
          <p:cNvCxnSpPr>
            <a:cxnSpLocks/>
          </p:cNvCxnSpPr>
          <p:nvPr/>
        </p:nvCxnSpPr>
        <p:spPr>
          <a:xfrm>
            <a:off x="7796795" y="4453101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梯形 73">
            <a:extLst>
              <a:ext uri="{FF2B5EF4-FFF2-40B4-BE49-F238E27FC236}">
                <a16:creationId xmlns:a16="http://schemas.microsoft.com/office/drawing/2014/main" id="{6F45F00D-51CB-5101-E20C-64614EC86813}"/>
              </a:ext>
            </a:extLst>
          </p:cNvPr>
          <p:cNvSpPr/>
          <p:nvPr/>
        </p:nvSpPr>
        <p:spPr>
          <a:xfrm rot="5400000">
            <a:off x="8130523" y="3920444"/>
            <a:ext cx="1173082" cy="111953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487" tIns="28743" rIns="57487" bIns="28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32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0F08A4C-3A5F-D164-7D9D-54AA208E8A40}"/>
              </a:ext>
            </a:extLst>
          </p:cNvPr>
          <p:cNvSpPr txBox="1"/>
          <p:nvPr/>
        </p:nvSpPr>
        <p:spPr>
          <a:xfrm>
            <a:off x="8157299" y="4364100"/>
            <a:ext cx="1119531" cy="26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32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图像编码器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220C49B-E4A4-ECAC-7C55-F3389C4D6309}"/>
              </a:ext>
            </a:extLst>
          </p:cNvPr>
          <p:cNvCxnSpPr>
            <a:cxnSpLocks/>
          </p:cNvCxnSpPr>
          <p:nvPr/>
        </p:nvCxnSpPr>
        <p:spPr>
          <a:xfrm>
            <a:off x="9276829" y="4477199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60C94CB6-4B86-2CD0-7832-4C8EC0594692}"/>
              </a:ext>
            </a:extLst>
          </p:cNvPr>
          <p:cNvSpPr txBox="1"/>
          <p:nvPr/>
        </p:nvSpPr>
        <p:spPr>
          <a:xfrm>
            <a:off x="6766577" y="4866390"/>
            <a:ext cx="1030218" cy="26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32" dirty="0"/>
              <a:t>噪声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C53B7F5-ED39-12AE-84FC-0484AF9B76B1}"/>
              </a:ext>
            </a:extLst>
          </p:cNvPr>
          <p:cNvSpPr txBox="1"/>
          <p:nvPr/>
        </p:nvSpPr>
        <p:spPr>
          <a:xfrm>
            <a:off x="424539" y="4177576"/>
            <a:ext cx="1283292" cy="55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18" dirty="0"/>
              <a:t>测试</a:t>
            </a:r>
          </a:p>
        </p:txBody>
      </p:sp>
      <p:sp>
        <p:nvSpPr>
          <p:cNvPr id="80" name="梯形 79">
            <a:extLst>
              <a:ext uri="{FF2B5EF4-FFF2-40B4-BE49-F238E27FC236}">
                <a16:creationId xmlns:a16="http://schemas.microsoft.com/office/drawing/2014/main" id="{CDD298AC-A704-C65A-2F5A-8847FBF4B6EB}"/>
              </a:ext>
            </a:extLst>
          </p:cNvPr>
          <p:cNvSpPr/>
          <p:nvPr/>
        </p:nvSpPr>
        <p:spPr>
          <a:xfrm rot="5400000">
            <a:off x="3347189" y="3762921"/>
            <a:ext cx="1173082" cy="1119530"/>
          </a:xfrm>
          <a:prstGeom prst="trapezoid">
            <a:avLst/>
          </a:prstGeom>
          <a:solidFill>
            <a:srgbClr val="E5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487" tIns="28743" rIns="57487" bIns="287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32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40E0844-1E41-2BC4-E224-56F224A891E5}"/>
              </a:ext>
            </a:extLst>
          </p:cNvPr>
          <p:cNvSpPr txBox="1"/>
          <p:nvPr/>
        </p:nvSpPr>
        <p:spPr>
          <a:xfrm>
            <a:off x="3373964" y="4206576"/>
            <a:ext cx="1119531" cy="26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32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文本编码器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6427C1A-1C28-630B-84E8-98212F9235D7}"/>
              </a:ext>
            </a:extLst>
          </p:cNvPr>
          <p:cNvSpPr txBox="1"/>
          <p:nvPr/>
        </p:nvSpPr>
        <p:spPr>
          <a:xfrm>
            <a:off x="1859164" y="4293672"/>
            <a:ext cx="1126914" cy="440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32" dirty="0"/>
              <a:t>一只狗在草地上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1B9171C-8B4A-233D-7B93-53935505CC6B}"/>
              </a:ext>
            </a:extLst>
          </p:cNvPr>
          <p:cNvCxnSpPr>
            <a:cxnSpLocks/>
          </p:cNvCxnSpPr>
          <p:nvPr/>
        </p:nvCxnSpPr>
        <p:spPr>
          <a:xfrm>
            <a:off x="9276829" y="2361173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78;p16">
            <a:extLst>
              <a:ext uri="{FF2B5EF4-FFF2-40B4-BE49-F238E27FC236}">
                <a16:creationId xmlns:a16="http://schemas.microsoft.com/office/drawing/2014/main" id="{8E5316E6-FCAA-0EB8-4220-7CA222541A1C}"/>
              </a:ext>
            </a:extLst>
          </p:cNvPr>
          <p:cNvSpPr/>
          <p:nvPr/>
        </p:nvSpPr>
        <p:spPr>
          <a:xfrm>
            <a:off x="9637332" y="1903150"/>
            <a:ext cx="74036" cy="885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477" tIns="57477" rIns="57477" bIns="57477" anchor="ctr" anchorCtr="0">
            <a:noAutofit/>
          </a:bodyPr>
          <a:lstStyle/>
          <a:p>
            <a:endParaRPr sz="1132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CD95512-87D3-FAE9-BD89-2F253248DE8B}"/>
              </a:ext>
            </a:extLst>
          </p:cNvPr>
          <p:cNvCxnSpPr>
            <a:cxnSpLocks/>
          </p:cNvCxnSpPr>
          <p:nvPr/>
        </p:nvCxnSpPr>
        <p:spPr>
          <a:xfrm>
            <a:off x="9712172" y="2361172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12C38D0-8E35-9AAE-6C65-691C34EC742B}"/>
              </a:ext>
            </a:extLst>
          </p:cNvPr>
          <p:cNvCxnSpPr>
            <a:cxnSpLocks/>
          </p:cNvCxnSpPr>
          <p:nvPr/>
        </p:nvCxnSpPr>
        <p:spPr>
          <a:xfrm>
            <a:off x="9276829" y="4495422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78;p16">
            <a:extLst>
              <a:ext uri="{FF2B5EF4-FFF2-40B4-BE49-F238E27FC236}">
                <a16:creationId xmlns:a16="http://schemas.microsoft.com/office/drawing/2014/main" id="{EEB5EBBE-C966-051B-42B6-228530F3AA6A}"/>
              </a:ext>
            </a:extLst>
          </p:cNvPr>
          <p:cNvSpPr/>
          <p:nvPr/>
        </p:nvSpPr>
        <p:spPr>
          <a:xfrm>
            <a:off x="9637332" y="4037399"/>
            <a:ext cx="74036" cy="885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477" tIns="57477" rIns="57477" bIns="57477" anchor="ctr" anchorCtr="0">
            <a:noAutofit/>
          </a:bodyPr>
          <a:lstStyle/>
          <a:p>
            <a:endParaRPr sz="1132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B3B10E5-E730-2A80-14D3-B1848562EEB8}"/>
              </a:ext>
            </a:extLst>
          </p:cNvPr>
          <p:cNvCxnSpPr>
            <a:cxnSpLocks/>
          </p:cNvCxnSpPr>
          <p:nvPr/>
        </p:nvCxnSpPr>
        <p:spPr>
          <a:xfrm>
            <a:off x="9712172" y="4495422"/>
            <a:ext cx="360504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7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叶 军洪</dc:creator>
  <cp:lastModifiedBy>叶 军洪</cp:lastModifiedBy>
  <cp:revision>3</cp:revision>
  <dcterms:created xsi:type="dcterms:W3CDTF">2024-06-12T06:22:46Z</dcterms:created>
  <dcterms:modified xsi:type="dcterms:W3CDTF">2024-06-19T07:22:54Z</dcterms:modified>
</cp:coreProperties>
</file>