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9AEF-6F72-98FB-35C7-BDF47DB38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68412"/>
            <a:ext cx="10572000" cy="2681416"/>
          </a:xfrm>
        </p:spPr>
        <p:txBody>
          <a:bodyPr/>
          <a:lstStyle/>
          <a:p>
            <a:r>
              <a:rPr lang="en-US" dirty="0"/>
              <a:t>Coffee Shop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E235-A955-071A-8F9A-CE9E0A60D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08742"/>
          </a:xfrm>
        </p:spPr>
        <p:txBody>
          <a:bodyPr>
            <a:normAutofit/>
          </a:bodyPr>
          <a:lstStyle/>
          <a:p>
            <a:r>
              <a:rPr lang="en-US" dirty="0" err="1"/>
              <a:t>Ajimas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Kurniawan</a:t>
            </a:r>
          </a:p>
          <a:p>
            <a:r>
              <a:rPr lang="en-US" dirty="0"/>
              <a:t>Talent </a:t>
            </a:r>
            <a:r>
              <a:rPr lang="en-US" dirty="0" err="1"/>
              <a:t>Fullstack</a:t>
            </a:r>
            <a:r>
              <a:rPr lang="en-US" dirty="0"/>
              <a:t> Web Development 13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819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BEB7-88D8-5855-452B-DEF2CB42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Thank’s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B3866-BE7A-A15B-2CAC-AFEEB094F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54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8AD0-4B98-95AD-0E89-EAC7A9C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C8FA-01C4-C808-84BB-DBD6D256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79908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HTML</a:t>
            </a:r>
          </a:p>
          <a:p>
            <a:pPr lvl="1"/>
            <a:r>
              <a:rPr lang="en-US" sz="2800" b="1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5795487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2BFD-BC02-3801-26E0-7660C642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ABF3-EB08-F2C9-0BA9-101C5B7A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HTML </a:t>
            </a:r>
            <a:r>
              <a:rPr lang="en-US" sz="3200" dirty="0" err="1"/>
              <a:t>atau</a:t>
            </a:r>
            <a:r>
              <a:rPr lang="en-US" sz="3200" dirty="0"/>
              <a:t> hyper text markup language </a:t>
            </a:r>
            <a:r>
              <a:rPr lang="en-US" sz="3200" dirty="0" err="1"/>
              <a:t>adalah</a:t>
            </a:r>
            <a:r>
              <a:rPr lang="en-US" sz="3200" dirty="0"/>
              <a:t> Bahasa </a:t>
            </a:r>
            <a:r>
              <a:rPr lang="en-US" sz="3200" dirty="0" err="1"/>
              <a:t>tanda</a:t>
            </a:r>
            <a:r>
              <a:rPr lang="en-US" sz="3200" dirty="0"/>
              <a:t> yang </a:t>
            </a:r>
            <a:r>
              <a:rPr lang="en-US" sz="3200" dirty="0" err="1"/>
              <a:t>digunakan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web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membanguan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halaman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browser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3152827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983F-4303-2360-B025-81E977D0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HTML 5</a:t>
            </a:r>
            <a:endParaRPr lang="en-ID" sz="4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19899E6-5805-0661-669B-BDC48D7091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5567" t="17132" r="11802" b="1"/>
          <a:stretch/>
        </p:blipFill>
        <p:spPr>
          <a:xfrm>
            <a:off x="6524286" y="1640114"/>
            <a:ext cx="3795371" cy="3861220"/>
          </a:xfrm>
          <a:effectLst>
            <a:softEdge rad="889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FB0A-7E3B-CF14-E5A7-1EB52BA7C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endParaRPr lang="en-US" sz="2400" dirty="0"/>
          </a:p>
          <a:p>
            <a:pPr marL="228600" indent="-228600">
              <a:buAutoNum type="arabicPeriod"/>
            </a:pPr>
            <a:r>
              <a:rPr lang="en-US" sz="2400" dirty="0" err="1"/>
              <a:t>Didiukung</a:t>
            </a:r>
            <a:r>
              <a:rPr lang="en-US" sz="2400" dirty="0"/>
              <a:t> </a:t>
            </a:r>
            <a:r>
              <a:rPr lang="en-US" sz="2400" dirty="0" err="1"/>
              <a:t>hampir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browser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  <a:p>
            <a:pPr marL="228600" indent="-228600">
              <a:buAutoNum type="arabicPeriod"/>
            </a:pP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Semantik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4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8AD0-4B98-95AD-0E89-EAC7A9C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C8FA-01C4-C808-84BB-DBD6D256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79908"/>
          </a:xfrm>
        </p:spPr>
        <p:txBody>
          <a:bodyPr>
            <a:normAutofit/>
          </a:bodyPr>
          <a:lstStyle/>
          <a:p>
            <a:pPr lvl="1"/>
            <a:r>
              <a:rPr lang="id-ID" sz="3200" dirty="0"/>
              <a:t>adalah bahasa Cascading Style Sheet dan biasanya digunakan untuk mengatur tampilan elemen yang tertulis dalam bahasa markup, seperti HTML</a:t>
            </a:r>
            <a:r>
              <a:rPr lang="en-US" sz="32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709134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8AD0-4B98-95AD-0E89-EAC7A9C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C8FA-01C4-C808-84BB-DBD6D256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79908"/>
          </a:xfrm>
        </p:spPr>
        <p:txBody>
          <a:bodyPr>
            <a:normAutofit/>
          </a:bodyPr>
          <a:lstStyle/>
          <a:p>
            <a:pPr lvl="1"/>
            <a:r>
              <a:rPr lang="en-US" sz="4400" b="1" dirty="0"/>
              <a:t>Coffee Shop</a:t>
            </a:r>
          </a:p>
        </p:txBody>
      </p:sp>
    </p:spTree>
    <p:extLst>
      <p:ext uri="{BB962C8B-B14F-4D97-AF65-F5344CB8AC3E}">
        <p14:creationId xmlns:p14="http://schemas.microsoft.com/office/powerpoint/2010/main" val="38932203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8AD0-4B98-95AD-0E89-EAC7A9C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Description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C8FA-01C4-C808-84BB-DBD6D256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979908"/>
          </a:xfrm>
        </p:spPr>
        <p:txBody>
          <a:bodyPr>
            <a:normAutofit/>
          </a:bodyPr>
          <a:lstStyle/>
          <a:p>
            <a:pPr lvl="1"/>
            <a:r>
              <a:rPr lang="en-US" sz="3200" i="1" dirty="0"/>
              <a:t>Coffee shop is a store that sells some good meals, and especially </a:t>
            </a:r>
            <a:r>
              <a:rPr lang="en-US" sz="3200" i="1" dirty="0" err="1"/>
              <a:t>coffe</a:t>
            </a:r>
            <a:r>
              <a:rPr lang="en-US" sz="3200" i="1" dirty="0"/>
              <a:t>. we provide high quality beans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61487081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8AD0-4B98-95AD-0E89-EAC7A9C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Logo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A6541-B85A-B6F7-25C6-6DC3F360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5314" y="2625249"/>
            <a:ext cx="2305504" cy="2536054"/>
          </a:xfrm>
        </p:spPr>
      </p:pic>
    </p:spTree>
    <p:extLst>
      <p:ext uri="{BB962C8B-B14F-4D97-AF65-F5344CB8AC3E}">
        <p14:creationId xmlns:p14="http://schemas.microsoft.com/office/powerpoint/2010/main" val="1137073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8AD0-4B98-95AD-0E89-EAC7A9C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Bagian Project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C8FA-01C4-C808-84BB-DBD6D256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8170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sz="2800" b="1" i="1" dirty="0"/>
          </a:p>
          <a:p>
            <a:pPr lvl="1"/>
            <a:endParaRPr lang="en-US" sz="2800" b="1" i="1" dirty="0"/>
          </a:p>
          <a:p>
            <a:pPr lvl="1"/>
            <a:r>
              <a:rPr lang="en-US" sz="2800" b="1" i="1" dirty="0"/>
              <a:t>Home Page</a:t>
            </a:r>
          </a:p>
          <a:p>
            <a:pPr lvl="1"/>
            <a:r>
              <a:rPr lang="en-US" sz="2800" b="1" i="1" dirty="0"/>
              <a:t>Sign up, Login, Forgot Password</a:t>
            </a:r>
          </a:p>
          <a:p>
            <a:pPr lvl="1"/>
            <a:r>
              <a:rPr lang="en-US" sz="2800" b="1" i="1" dirty="0"/>
              <a:t>Product Customer (menu list)</a:t>
            </a:r>
          </a:p>
          <a:p>
            <a:pPr lvl="1"/>
            <a:r>
              <a:rPr lang="en-US" sz="2800" b="1" i="1" dirty="0"/>
              <a:t>Product Detail</a:t>
            </a:r>
          </a:p>
          <a:p>
            <a:pPr lvl="1"/>
            <a:r>
              <a:rPr lang="en-US" sz="2800" b="1" i="1" dirty="0"/>
              <a:t>Payment and Delivery</a:t>
            </a:r>
          </a:p>
          <a:p>
            <a:pPr lvl="1"/>
            <a:r>
              <a:rPr lang="en-US" sz="2800" b="1" i="1" dirty="0"/>
              <a:t>History Page</a:t>
            </a:r>
          </a:p>
          <a:p>
            <a:pPr lvl="1"/>
            <a:endParaRPr lang="en-US" sz="2800" b="1" i="1" dirty="0"/>
          </a:p>
          <a:p>
            <a:pPr lvl="1"/>
            <a:endParaRPr lang="en-US" sz="2800" b="1" i="1" dirty="0"/>
          </a:p>
          <a:p>
            <a:pPr lvl="1"/>
            <a:endParaRPr lang="en-US" sz="2800" b="1" i="1" dirty="0"/>
          </a:p>
          <a:p>
            <a:pPr lvl="1"/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6436758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687</TotalTime>
  <Words>123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Coffee Shop</vt:lpstr>
      <vt:lpstr>Teknologi yang Digunakan</vt:lpstr>
      <vt:lpstr>HTML</vt:lpstr>
      <vt:lpstr>HTML 5</vt:lpstr>
      <vt:lpstr>CSS</vt:lpstr>
      <vt:lpstr>Brand</vt:lpstr>
      <vt:lpstr>Brand Description</vt:lpstr>
      <vt:lpstr>Brand Logo</vt:lpstr>
      <vt:lpstr>Bagian Project</vt:lpstr>
      <vt:lpstr>Thank’s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</dc:title>
  <dc:creator>Jia Mudza</dc:creator>
  <cp:lastModifiedBy>Jia Mudza</cp:lastModifiedBy>
  <cp:revision>4</cp:revision>
  <dcterms:created xsi:type="dcterms:W3CDTF">2022-12-06T02:08:23Z</dcterms:created>
  <dcterms:modified xsi:type="dcterms:W3CDTF">2022-12-06T13:44:27Z</dcterms:modified>
</cp:coreProperties>
</file>