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80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Algoritma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FLOWchart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javascript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Ajimas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Bagus</a:t>
            </a:r>
            <a:r>
              <a:rPr lang="en-US" dirty="0">
                <a:solidFill>
                  <a:schemeClr val="tx1"/>
                </a:solidFill>
              </a:rPr>
              <a:t> Kurniawan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96F6-F4BC-81C1-24FC-EFA9E9BA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3C1C-D3AD-B640-C1EA-F16C7C36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di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serangkain</a:t>
            </a:r>
            <a:r>
              <a:rPr lang="en-US" dirty="0"/>
              <a:t> Langkah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59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5326-9F72-E2EA-9E8E-CC7B23AB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C0F3-D263-0127-339D-8ACE3723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bekerja</a:t>
            </a:r>
            <a:r>
              <a:rPr lang="en-US" dirty="0"/>
              <a:t>, dan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727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00AA-2781-D4EB-62F7-C3649D6B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CB0F-BDDB-250A-4996-703D9C20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bagan</a:t>
            </a:r>
            <a:r>
              <a:rPr lang="en-US" dirty="0"/>
              <a:t> yang di </a:t>
            </a:r>
            <a:r>
              <a:rPr lang="en-US" dirty="0" err="1"/>
              <a:t>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arahan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dan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start, input/output, process, decision, dan end.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13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AF9-3975-78E0-F67C-2102E2D0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A101-BCBF-5F50-5E54-484D3B1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dan </a:t>
            </a:r>
            <a:r>
              <a:rPr lang="en-US" dirty="0" err="1"/>
              <a:t>biasanya</a:t>
            </a:r>
            <a:r>
              <a:rPr lang="en-US" dirty="0"/>
              <a:t> di </a:t>
            </a:r>
            <a:r>
              <a:rPr lang="en-US" dirty="0" err="1"/>
              <a:t>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 dan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dynamic typing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diciptakan</a:t>
            </a:r>
            <a:r>
              <a:rPr lang="en-US" dirty="0"/>
              <a:t> oleh Brendan </a:t>
            </a:r>
            <a:r>
              <a:rPr lang="en-US" dirty="0" err="1"/>
              <a:t>eich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web browser </a:t>
            </a:r>
            <a:r>
              <a:rPr lang="en-US" dirty="0" err="1"/>
              <a:t>tapi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platform </a:t>
            </a:r>
            <a:r>
              <a:rPr lang="en-US" dirty="0" err="1"/>
              <a:t>diluar</a:t>
            </a:r>
            <a:r>
              <a:rPr lang="en-US" dirty="0"/>
              <a:t> web browser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compiler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FF65-8C46-3014-7F0E-8C2EAB34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task 1 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56BA-E80E-B32F-B3F7-7A799A2F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Mulai</a:t>
            </a:r>
            <a:endParaRPr lang="en-US" dirty="0"/>
          </a:p>
          <a:p>
            <a:r>
              <a:rPr lang="en-US" dirty="0"/>
              <a:t>Input </a:t>
            </a:r>
            <a:r>
              <a:rPr lang="en-US" dirty="0" err="1"/>
              <a:t>teks</a:t>
            </a:r>
            <a:endParaRPr lang="en-US" dirty="0"/>
          </a:p>
          <a:p>
            <a:r>
              <a:rPr lang="en-US" dirty="0"/>
              <a:t>Cek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string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output  “text is not a string”</a:t>
            </a:r>
          </a:p>
          <a:p>
            <a:r>
              <a:rPr lang="en-US" dirty="0"/>
              <a:t>Jika string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Kembali </a:t>
            </a:r>
            <a:r>
              <a:rPr lang="en-US" dirty="0" err="1"/>
              <a:t>apakah</a:t>
            </a:r>
            <a:r>
              <a:rPr lang="en-US" dirty="0"/>
              <a:t> string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output “string must be greater than 2”</a:t>
            </a:r>
          </a:p>
          <a:p>
            <a:r>
              <a:rPr lang="en-US" dirty="0"/>
              <a:t>Jika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lowercase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pada string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Panjang string yang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(false) </a:t>
            </a:r>
            <a:r>
              <a:rPr lang="en-US" dirty="0" err="1"/>
              <a:t>maka</a:t>
            </a:r>
            <a:r>
              <a:rPr lang="en-US" dirty="0"/>
              <a:t> output = string is not a palindrome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(true) </a:t>
            </a:r>
            <a:r>
              <a:rPr lang="en-US" dirty="0" err="1"/>
              <a:t>maka</a:t>
            </a:r>
            <a:r>
              <a:rPr lang="en-US" dirty="0"/>
              <a:t> output = string is a palindrome</a:t>
            </a:r>
          </a:p>
          <a:p>
            <a:r>
              <a:rPr lang="en-US" dirty="0" err="1"/>
              <a:t>selesai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00A-C069-AD92-134F-D9D16F97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task 1 b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5A0B-3BAF-08F2-9455-394CA09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Mulai</a:t>
            </a:r>
            <a:endParaRPr lang="en-US" dirty="0"/>
          </a:p>
          <a:p>
            <a:r>
              <a:rPr lang="en-US" dirty="0"/>
              <a:t>Input </a:t>
            </a:r>
            <a:r>
              <a:rPr lang="en-US" dirty="0" err="1"/>
              <a:t>teks</a:t>
            </a:r>
            <a:endParaRPr lang="en-US" dirty="0"/>
          </a:p>
          <a:p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“string”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kembalika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“text is not a string”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dalam</a:t>
            </a:r>
            <a:r>
              <a:rPr lang="en-US" dirty="0"/>
              <a:t> kata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string</a:t>
            </a:r>
          </a:p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o, dan </a:t>
            </a:r>
            <a:r>
              <a:rPr lang="en-US" dirty="0" err="1"/>
              <a:t>kembalika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vocal a </a:t>
            </a:r>
            <a:r>
              <a:rPr lang="en-US" dirty="0" err="1"/>
              <a:t>menjadi</a:t>
            </a:r>
            <a:r>
              <a:rPr lang="en-US" dirty="0"/>
              <a:t> o.</a:t>
            </a:r>
          </a:p>
          <a:p>
            <a:r>
              <a:rPr lang="en-US" dirty="0" err="1"/>
              <a:t>selesai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59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8E5C-65A0-E053-0C86-36B26C0F0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21BEB-E9AB-7464-4E88-9B593E0E3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224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{6C3ABC24-D864-45C1-99DA-697A85AAB310}tf56219246_win32</Template>
  <TotalTime>612</TotalTime>
  <Words>363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Algoritma, FLOWchart, javascript</vt:lpstr>
      <vt:lpstr>Algoritma</vt:lpstr>
      <vt:lpstr>PowerPoint Presentation</vt:lpstr>
      <vt:lpstr>Flowchart</vt:lpstr>
      <vt:lpstr>javaScript</vt:lpstr>
      <vt:lpstr>Algoritma task 1 a</vt:lpstr>
      <vt:lpstr>Algoritma task 1 b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flowcart</dc:title>
  <dc:creator>Jia Mudza</dc:creator>
  <cp:lastModifiedBy>Jia Mudza</cp:lastModifiedBy>
  <cp:revision>5</cp:revision>
  <dcterms:created xsi:type="dcterms:W3CDTF">2022-12-13T01:08:40Z</dcterms:created>
  <dcterms:modified xsi:type="dcterms:W3CDTF">2022-12-13T12:20:50Z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