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E6D3-9938-A1AB-8DA9-32BAE5B13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Asynchronous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01166-FCF5-201B-7A8F-C5E14A9A6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Ajimas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Kurniawan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0733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E5CD-027F-1F32-2EF5-F4541AE3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Asynchronous?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B550-7D4D-480B-FD5E-EBC14FBDE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program yang mana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prosesnya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7572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A294-61CB-2AEE-760F-F0BACC3B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Synchronous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2F30-FD0B-9436-47AA-51A53550E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Perbedaannya</a:t>
            </a:r>
            <a:r>
              <a:rPr lang="en-US" dirty="0"/>
              <a:t> sangat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dijalankan</a:t>
            </a:r>
            <a:r>
              <a:rPr lang="en-US" dirty="0"/>
              <a:t>, synchronous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program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urutannya</a:t>
            </a:r>
            <a:r>
              <a:rPr lang="en-US" dirty="0"/>
              <a:t>.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program yang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program yang lain.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372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754A-2493-6534-555A-FF314D0A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menghandle</a:t>
            </a:r>
            <a:r>
              <a:rPr lang="en-US" dirty="0"/>
              <a:t> program Asynchronous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7179-7F9F-4E8B-2FAA-24B4EDAF3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Callback Function/Asynchronous</a:t>
            </a:r>
          </a:p>
          <a:p>
            <a:r>
              <a:rPr lang="en-US" dirty="0"/>
              <a:t>Promise</a:t>
            </a:r>
          </a:p>
          <a:p>
            <a:r>
              <a:rPr lang="en-US" dirty="0"/>
              <a:t>Async/Await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2886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5807-0E6A-38CC-51B9-5743C183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Callback Function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CADE-F729-B050-A50F-2EA58B89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Callback function </a:t>
            </a:r>
            <a:r>
              <a:rPr lang="en-US" dirty="0" err="1"/>
              <a:t>adalah</a:t>
            </a:r>
            <a:r>
              <a:rPr lang="en-US" dirty="0"/>
              <a:t> function yang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dan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argument </a:t>
            </a:r>
            <a:r>
              <a:rPr lang="en-US" dirty="0" err="1"/>
              <a:t>dalam</a:t>
            </a:r>
            <a:r>
              <a:rPr lang="en-US" dirty="0"/>
              <a:t> function lain.</a:t>
            </a:r>
          </a:p>
          <a:p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callback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asynchronous.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5585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37D8-1620-4764-B02C-B674862E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19B1-4FBA-2EED-E6F5-A4240DCF7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Promise </a:t>
            </a:r>
            <a:r>
              <a:rPr lang="en-US" dirty="0" err="1"/>
              <a:t>adalah</a:t>
            </a:r>
            <a:r>
              <a:rPr lang="en-US" dirty="0"/>
              <a:t>  constructor </a:t>
            </a:r>
            <a:r>
              <a:rPr lang="en-US" dirty="0" err="1"/>
              <a:t>javascript</a:t>
            </a:r>
            <a:r>
              <a:rPr lang="en-US" dirty="0"/>
              <a:t> yang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2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statusnya</a:t>
            </a:r>
            <a:r>
              <a:rPr lang="en-US" dirty="0"/>
              <a:t> (resolve &amp; reject).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1249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70DF-1776-D572-CCCA-58F34B57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6DCD-03A9-1704-8E49-86DCE0E08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Async/await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asynchronous promise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promise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program </a:t>
            </a:r>
            <a:r>
              <a:rPr lang="en-US" dirty="0" err="1"/>
              <a:t>dalam</a:t>
            </a:r>
            <a:r>
              <a:rPr lang="en-US" dirty="0"/>
              <a:t> function </a:t>
            </a:r>
            <a:r>
              <a:rPr lang="en-US" dirty="0" err="1"/>
              <a:t>tersebut</a:t>
            </a:r>
            <a:r>
              <a:rPr lang="en-US" dirty="0"/>
              <a:t>..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7918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3E05-56B8-5956-4311-7F2385C54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jiamudza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412ED-6043-59AE-2EB5-1BB0462E1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B82924-3978-ED17-20BF-13C7FB6ED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9" t="20020" r="31117" b="21960"/>
          <a:stretch/>
        </p:blipFill>
        <p:spPr>
          <a:xfrm>
            <a:off x="8262050" y="3323968"/>
            <a:ext cx="1734568" cy="1649912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780992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735</TotalTime>
  <Words>157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Javascript Asynchronous</vt:lpstr>
      <vt:lpstr>Apa itu Asynchronous?</vt:lpstr>
      <vt:lpstr>Bedanya dengan Synchronous</vt:lpstr>
      <vt:lpstr>Metode untuk menghandle program Asynchronous </vt:lpstr>
      <vt:lpstr>Asynchronous Callback Function</vt:lpstr>
      <vt:lpstr>Promise</vt:lpstr>
      <vt:lpstr>Async/Await</vt:lpstr>
      <vt:lpstr>github.com/jiamudza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Asynchronous</dc:title>
  <dc:creator>Jia Mudza</dc:creator>
  <cp:lastModifiedBy>Jia Mudza</cp:lastModifiedBy>
  <cp:revision>2</cp:revision>
  <dcterms:created xsi:type="dcterms:W3CDTF">2022-12-19T17:05:27Z</dcterms:created>
  <dcterms:modified xsi:type="dcterms:W3CDTF">2022-12-21T09:53:22Z</dcterms:modified>
</cp:coreProperties>
</file>