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582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03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0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5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6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10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6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4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-4539" y="86988"/>
            <a:ext cx="2160000" cy="540000"/>
            <a:chOff x="251560" y="577668"/>
            <a:chExt cx="2160000" cy="540000"/>
          </a:xfrm>
        </p:grpSpPr>
        <p:sp>
          <p:nvSpPr>
            <p:cNvPr id="7" name="圓角矩形 6"/>
            <p:cNvSpPr/>
            <p:nvPr/>
          </p:nvSpPr>
          <p:spPr>
            <a:xfrm>
              <a:off x="251560" y="577668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我</a:t>
              </a:r>
              <a:r>
                <a:rPr lang="zh-TW" altLang="en-US" b="1" dirty="0">
                  <a:latin typeface="標楷體" pitchFamily="65" charset="-120"/>
                  <a:ea typeface="標楷體" pitchFamily="65" charset="-120"/>
                </a:rPr>
                <a:t>的長官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377329" y="703668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-4539" y="705174"/>
            <a:ext cx="2160000" cy="540000"/>
            <a:chOff x="-4539" y="705174"/>
            <a:chExt cx="2160000" cy="540000"/>
          </a:xfrm>
        </p:grpSpPr>
        <p:sp>
          <p:nvSpPr>
            <p:cNvPr id="8" name="圓角矩形 7"/>
            <p:cNvSpPr/>
            <p:nvPr/>
          </p:nvSpPr>
          <p:spPr>
            <a:xfrm>
              <a:off x="-4539" y="705174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歷史沿革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19809" y="846960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8490" y="1299583"/>
            <a:ext cx="2160000" cy="540000"/>
            <a:chOff x="18490" y="1299583"/>
            <a:chExt cx="2160000" cy="540000"/>
          </a:xfrm>
        </p:grpSpPr>
        <p:sp>
          <p:nvSpPr>
            <p:cNvPr id="10" name="圓角矩形 9"/>
            <p:cNvSpPr/>
            <p:nvPr/>
          </p:nvSpPr>
          <p:spPr>
            <a:xfrm>
              <a:off x="18490" y="1299583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生活花絮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142838" y="1425583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5579" y="2018289"/>
            <a:ext cx="2160000" cy="540000"/>
            <a:chOff x="45579" y="2018289"/>
            <a:chExt cx="2160000" cy="540000"/>
          </a:xfrm>
        </p:grpSpPr>
        <p:sp>
          <p:nvSpPr>
            <p:cNvPr id="12" name="圓角矩形 11"/>
            <p:cNvSpPr/>
            <p:nvPr/>
          </p:nvSpPr>
          <p:spPr>
            <a:xfrm>
              <a:off x="45579" y="201828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各式通報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57631" y="214428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-4539" y="2672626"/>
            <a:ext cx="2160000" cy="540000"/>
            <a:chOff x="-4539" y="2672626"/>
            <a:chExt cx="2160000" cy="540000"/>
          </a:xfrm>
        </p:grpSpPr>
        <p:sp>
          <p:nvSpPr>
            <p:cNvPr id="14" name="圓角矩形 13"/>
            <p:cNvSpPr/>
            <p:nvPr/>
          </p:nvSpPr>
          <p:spPr>
            <a:xfrm>
              <a:off x="-4539" y="2672626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各式計畫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107513" y="2798626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26874" y="3404012"/>
            <a:ext cx="2160000" cy="540000"/>
            <a:chOff x="26874" y="3404012"/>
            <a:chExt cx="2160000" cy="540000"/>
          </a:xfrm>
        </p:grpSpPr>
        <p:sp>
          <p:nvSpPr>
            <p:cNvPr id="16" name="圓角矩形 15"/>
            <p:cNvSpPr/>
            <p:nvPr/>
          </p:nvSpPr>
          <p:spPr>
            <a:xfrm>
              <a:off x="26874" y="3404012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檔案下載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187824" y="3530012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-4539" y="4088012"/>
            <a:ext cx="2160000" cy="540000"/>
            <a:chOff x="-4539" y="4088012"/>
            <a:chExt cx="2160000" cy="540000"/>
          </a:xfrm>
        </p:grpSpPr>
        <p:sp>
          <p:nvSpPr>
            <p:cNvPr id="19" name="圓角矩形 18"/>
            <p:cNvSpPr/>
            <p:nvPr/>
          </p:nvSpPr>
          <p:spPr>
            <a:xfrm>
              <a:off x="-4539" y="4088012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網網相連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112846" y="4214012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sp>
        <p:nvSpPr>
          <p:cNvPr id="28" name="圓角矩形 27"/>
          <p:cNvSpPr/>
          <p:nvPr/>
        </p:nvSpPr>
        <p:spPr>
          <a:xfrm>
            <a:off x="4646570" y="1117668"/>
            <a:ext cx="4320000" cy="2160000"/>
          </a:xfrm>
          <a:prstGeom prst="round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＞形箭號 30"/>
          <p:cNvSpPr/>
          <p:nvPr/>
        </p:nvSpPr>
        <p:spPr>
          <a:xfrm rot="10800000">
            <a:off x="5148064" y="1413220"/>
            <a:ext cx="360000" cy="360000"/>
          </a:xfrm>
          <a:prstGeom prst="chevron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8781" y="4763914"/>
            <a:ext cx="2160000" cy="540000"/>
            <a:chOff x="8781" y="4763914"/>
            <a:chExt cx="2160000" cy="540000"/>
          </a:xfrm>
        </p:grpSpPr>
        <p:sp>
          <p:nvSpPr>
            <p:cNvPr id="30" name="圓角矩形 29"/>
            <p:cNvSpPr/>
            <p:nvPr/>
          </p:nvSpPr>
          <p:spPr>
            <a:xfrm>
              <a:off x="8781" y="4763914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工作管制表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172560" y="4889914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6630" y="5456509"/>
            <a:ext cx="2160000" cy="540000"/>
            <a:chOff x="16630" y="5456509"/>
            <a:chExt cx="2160000" cy="540000"/>
          </a:xfrm>
        </p:grpSpPr>
        <p:sp>
          <p:nvSpPr>
            <p:cNvPr id="34" name="圓角矩形 33"/>
            <p:cNvSpPr/>
            <p:nvPr/>
          </p:nvSpPr>
          <p:spPr>
            <a:xfrm>
              <a:off x="16630" y="545650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健康</a:t>
              </a:r>
              <a:r>
                <a:rPr lang="zh-TW" altLang="en-US" b="1" dirty="0">
                  <a:latin typeface="標楷體" pitchFamily="65" charset="-120"/>
                  <a:ea typeface="標楷體" pitchFamily="65" charset="-120"/>
                </a:rPr>
                <a:t>管理系統</a:t>
              </a:r>
            </a:p>
          </p:txBody>
        </p:sp>
        <p:sp>
          <p:nvSpPr>
            <p:cNvPr id="35" name="菱形 34"/>
            <p:cNvSpPr/>
            <p:nvPr/>
          </p:nvSpPr>
          <p:spPr>
            <a:xfrm>
              <a:off x="180409" y="558250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590264" y="126748"/>
            <a:ext cx="5702400" cy="842400"/>
            <a:chOff x="3244594" y="100668"/>
            <a:chExt cx="5835600" cy="968400"/>
          </a:xfrm>
        </p:grpSpPr>
        <p:sp>
          <p:nvSpPr>
            <p:cNvPr id="2" name="圓角矩形 1"/>
            <p:cNvSpPr/>
            <p:nvPr/>
          </p:nvSpPr>
          <p:spPr>
            <a:xfrm>
              <a:off x="3244594" y="100668"/>
              <a:ext cx="5835600" cy="968400"/>
            </a:xfrm>
            <a:prstGeom prst="round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TW" altLang="en-US" sz="3600" b="1" spc="500" dirty="0" smtClean="0">
                  <a:latin typeface="標楷體" pitchFamily="65" charset="-120"/>
                  <a:ea typeface="標楷體" pitchFamily="65" charset="-120"/>
                </a:rPr>
                <a:t> 陸軍機步第二六九旅</a:t>
              </a:r>
              <a:endParaRPr lang="zh-TW" altLang="en-US" sz="3600" b="1" spc="500" dirty="0">
                <a:latin typeface="標楷體" pitchFamily="65" charset="-120"/>
                <a:ea typeface="標楷體" pitchFamily="65" charset="-120"/>
              </a:endParaRPr>
            </a:p>
          </p:txBody>
        </p:sp>
        <p:pic>
          <p:nvPicPr>
            <p:cNvPr id="1026" name="Picture 2" descr="C:\xampp\htdocs\Website_269\images\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524" y="178511"/>
              <a:ext cx="606503" cy="81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xampp\htdocs\Website_269\images\LOGO_BAR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07" b="11907"/>
          <a:stretch/>
        </p:blipFill>
        <p:spPr bwMode="auto">
          <a:xfrm>
            <a:off x="2402301" y="1105854"/>
            <a:ext cx="58536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群組 36"/>
          <p:cNvGrpSpPr/>
          <p:nvPr/>
        </p:nvGrpSpPr>
        <p:grpSpPr>
          <a:xfrm>
            <a:off x="8781" y="6165304"/>
            <a:ext cx="2160000" cy="540000"/>
            <a:chOff x="251560" y="577668"/>
            <a:chExt cx="2160000" cy="540000"/>
          </a:xfrm>
        </p:grpSpPr>
        <p:sp>
          <p:nvSpPr>
            <p:cNvPr id="38" name="圓角矩形 37"/>
            <p:cNvSpPr/>
            <p:nvPr/>
          </p:nvSpPr>
          <p:spPr>
            <a:xfrm>
              <a:off x="251560" y="577668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歷任旅長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9" name="菱形 38"/>
            <p:cNvSpPr/>
            <p:nvPr/>
          </p:nvSpPr>
          <p:spPr>
            <a:xfrm>
              <a:off x="377329" y="703668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491874" y="5177914"/>
            <a:ext cx="2160000" cy="540000"/>
            <a:chOff x="16630" y="5456509"/>
            <a:chExt cx="2160000" cy="540000"/>
          </a:xfrm>
        </p:grpSpPr>
        <p:sp>
          <p:nvSpPr>
            <p:cNvPr id="49" name="圓角矩形 48"/>
            <p:cNvSpPr/>
            <p:nvPr/>
          </p:nvSpPr>
          <p:spPr>
            <a:xfrm>
              <a:off x="16630" y="545650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基本體能測驗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0" name="菱形 49"/>
            <p:cNvSpPr/>
            <p:nvPr/>
          </p:nvSpPr>
          <p:spPr>
            <a:xfrm>
              <a:off x="180409" y="558250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2590264" y="3996921"/>
            <a:ext cx="2160000" cy="540000"/>
            <a:chOff x="16630" y="5456509"/>
            <a:chExt cx="2160000" cy="540000"/>
          </a:xfrm>
        </p:grpSpPr>
        <p:sp>
          <p:nvSpPr>
            <p:cNvPr id="52" name="圓角矩形 51"/>
            <p:cNvSpPr/>
            <p:nvPr/>
          </p:nvSpPr>
          <p:spPr>
            <a:xfrm>
              <a:off x="16630" y="545650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陸軍電子郵件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3" name="菱形 52"/>
            <p:cNvSpPr/>
            <p:nvPr/>
          </p:nvSpPr>
          <p:spPr>
            <a:xfrm>
              <a:off x="180409" y="558250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-2292392" y="-701844"/>
            <a:ext cx="2160000" cy="540000"/>
            <a:chOff x="-2292392" y="-701844"/>
            <a:chExt cx="2160000" cy="540000"/>
          </a:xfrm>
        </p:grpSpPr>
        <p:sp>
          <p:nvSpPr>
            <p:cNvPr id="47" name="圓角矩形 46"/>
            <p:cNvSpPr/>
            <p:nvPr/>
          </p:nvSpPr>
          <p:spPr>
            <a:xfrm>
              <a:off x="-2292392" y="-701844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我</a:t>
              </a:r>
              <a:r>
                <a:rPr lang="zh-TW" altLang="en-US" b="1" dirty="0">
                  <a:latin typeface="標楷體" pitchFamily="65" charset="-120"/>
                  <a:ea typeface="標楷體" pitchFamily="65" charset="-120"/>
                </a:rPr>
                <a:t>的長官</a:t>
              </a:r>
            </a:p>
          </p:txBody>
        </p:sp>
        <p:sp>
          <p:nvSpPr>
            <p:cNvPr id="54" name="菱形 53"/>
            <p:cNvSpPr/>
            <p:nvPr/>
          </p:nvSpPr>
          <p:spPr>
            <a:xfrm>
              <a:off x="-2166623" y="-575844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-2292392" y="-83658"/>
            <a:ext cx="2160000" cy="540000"/>
            <a:chOff x="-2292392" y="-83658"/>
            <a:chExt cx="2160000" cy="540000"/>
          </a:xfrm>
        </p:grpSpPr>
        <p:sp>
          <p:nvSpPr>
            <p:cNvPr id="56" name="圓角矩形 55"/>
            <p:cNvSpPr/>
            <p:nvPr/>
          </p:nvSpPr>
          <p:spPr>
            <a:xfrm>
              <a:off x="-2292392" y="-83658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歷史沿革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" name="菱形 56"/>
            <p:cNvSpPr/>
            <p:nvPr/>
          </p:nvSpPr>
          <p:spPr>
            <a:xfrm>
              <a:off x="-2168044" y="58128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-2269363" y="510751"/>
            <a:ext cx="2160000" cy="540000"/>
            <a:chOff x="-2269363" y="510751"/>
            <a:chExt cx="2160000" cy="540000"/>
          </a:xfrm>
        </p:grpSpPr>
        <p:sp>
          <p:nvSpPr>
            <p:cNvPr id="59" name="圓角矩形 58"/>
            <p:cNvSpPr/>
            <p:nvPr/>
          </p:nvSpPr>
          <p:spPr>
            <a:xfrm>
              <a:off x="-2269363" y="510751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生活花絮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0" name="菱形 59"/>
            <p:cNvSpPr/>
            <p:nvPr/>
          </p:nvSpPr>
          <p:spPr>
            <a:xfrm>
              <a:off x="-2145015" y="636751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-2242274" y="1229457"/>
            <a:ext cx="2160000" cy="540000"/>
            <a:chOff x="-2242274" y="1229457"/>
            <a:chExt cx="2160000" cy="540000"/>
          </a:xfrm>
        </p:grpSpPr>
        <p:sp>
          <p:nvSpPr>
            <p:cNvPr id="62" name="圓角矩形 61"/>
            <p:cNvSpPr/>
            <p:nvPr/>
          </p:nvSpPr>
          <p:spPr>
            <a:xfrm>
              <a:off x="-2242274" y="1229457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各式通報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3" name="菱形 62"/>
            <p:cNvSpPr/>
            <p:nvPr/>
          </p:nvSpPr>
          <p:spPr>
            <a:xfrm>
              <a:off x="-2130222" y="1355457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-2292392" y="1883794"/>
            <a:ext cx="2160000" cy="540000"/>
            <a:chOff x="-2292392" y="1883794"/>
            <a:chExt cx="2160000" cy="540000"/>
          </a:xfrm>
        </p:grpSpPr>
        <p:sp>
          <p:nvSpPr>
            <p:cNvPr id="65" name="圓角矩形 64"/>
            <p:cNvSpPr/>
            <p:nvPr/>
          </p:nvSpPr>
          <p:spPr>
            <a:xfrm>
              <a:off x="-2292392" y="1883794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各式計畫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6" name="菱形 65"/>
            <p:cNvSpPr/>
            <p:nvPr/>
          </p:nvSpPr>
          <p:spPr>
            <a:xfrm>
              <a:off x="-2180340" y="2009794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-2260979" y="2615180"/>
            <a:ext cx="2160000" cy="540000"/>
            <a:chOff x="-2260979" y="2615180"/>
            <a:chExt cx="2160000" cy="540000"/>
          </a:xfrm>
        </p:grpSpPr>
        <p:sp>
          <p:nvSpPr>
            <p:cNvPr id="68" name="圓角矩形 67"/>
            <p:cNvSpPr/>
            <p:nvPr/>
          </p:nvSpPr>
          <p:spPr>
            <a:xfrm>
              <a:off x="-2260979" y="2615180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檔案下載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" name="菱形 68"/>
            <p:cNvSpPr/>
            <p:nvPr/>
          </p:nvSpPr>
          <p:spPr>
            <a:xfrm>
              <a:off x="-2100029" y="2741180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-2292392" y="3299180"/>
            <a:ext cx="2160000" cy="540000"/>
            <a:chOff x="-2292392" y="3299180"/>
            <a:chExt cx="2160000" cy="540000"/>
          </a:xfrm>
        </p:grpSpPr>
        <p:sp>
          <p:nvSpPr>
            <p:cNvPr id="71" name="圓角矩形 70"/>
            <p:cNvSpPr/>
            <p:nvPr/>
          </p:nvSpPr>
          <p:spPr>
            <a:xfrm>
              <a:off x="-2292392" y="3299180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網網相連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" name="菱形 71"/>
            <p:cNvSpPr/>
            <p:nvPr/>
          </p:nvSpPr>
          <p:spPr>
            <a:xfrm>
              <a:off x="-2175007" y="3425180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-2279072" y="3975082"/>
            <a:ext cx="2160000" cy="540000"/>
            <a:chOff x="-2279072" y="3975082"/>
            <a:chExt cx="2160000" cy="540000"/>
          </a:xfrm>
        </p:grpSpPr>
        <p:sp>
          <p:nvSpPr>
            <p:cNvPr id="75" name="圓角矩形 74"/>
            <p:cNvSpPr/>
            <p:nvPr/>
          </p:nvSpPr>
          <p:spPr>
            <a:xfrm>
              <a:off x="-2279072" y="3975082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工作管制表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6" name="菱形 75"/>
            <p:cNvSpPr/>
            <p:nvPr/>
          </p:nvSpPr>
          <p:spPr>
            <a:xfrm>
              <a:off x="-2115293" y="4101082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-2271223" y="4667677"/>
            <a:ext cx="2160000" cy="540000"/>
            <a:chOff x="-2271223" y="4667677"/>
            <a:chExt cx="2160000" cy="540000"/>
          </a:xfrm>
        </p:grpSpPr>
        <p:sp>
          <p:nvSpPr>
            <p:cNvPr id="78" name="圓角矩形 77"/>
            <p:cNvSpPr/>
            <p:nvPr/>
          </p:nvSpPr>
          <p:spPr>
            <a:xfrm>
              <a:off x="-2271223" y="4667677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健康</a:t>
              </a:r>
              <a:r>
                <a:rPr lang="zh-TW" altLang="en-US" b="1" dirty="0">
                  <a:latin typeface="標楷體" pitchFamily="65" charset="-120"/>
                  <a:ea typeface="標楷體" pitchFamily="65" charset="-120"/>
                </a:rPr>
                <a:t>管理系統</a:t>
              </a:r>
            </a:p>
          </p:txBody>
        </p:sp>
        <p:sp>
          <p:nvSpPr>
            <p:cNvPr id="79" name="菱形 78"/>
            <p:cNvSpPr/>
            <p:nvPr/>
          </p:nvSpPr>
          <p:spPr>
            <a:xfrm>
              <a:off x="-2107444" y="4793677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-2279072" y="5376472"/>
            <a:ext cx="2160000" cy="540000"/>
            <a:chOff x="-2279072" y="5376472"/>
            <a:chExt cx="2160000" cy="540000"/>
          </a:xfrm>
        </p:grpSpPr>
        <p:sp>
          <p:nvSpPr>
            <p:cNvPr id="81" name="圓角矩形 80"/>
            <p:cNvSpPr/>
            <p:nvPr/>
          </p:nvSpPr>
          <p:spPr>
            <a:xfrm>
              <a:off x="-2279072" y="5376472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歷任旅長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82" name="菱形 81"/>
            <p:cNvSpPr/>
            <p:nvPr/>
          </p:nvSpPr>
          <p:spPr>
            <a:xfrm>
              <a:off x="-2153303" y="5502472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-2271223" y="6588000"/>
            <a:ext cx="2160000" cy="540000"/>
            <a:chOff x="-2271223" y="6588000"/>
            <a:chExt cx="2160000" cy="540000"/>
          </a:xfrm>
        </p:grpSpPr>
        <p:sp>
          <p:nvSpPr>
            <p:cNvPr id="84" name="圓角矩形 83"/>
            <p:cNvSpPr/>
            <p:nvPr/>
          </p:nvSpPr>
          <p:spPr>
            <a:xfrm>
              <a:off x="-2271223" y="6588000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基本體能測驗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85" name="菱形 84"/>
            <p:cNvSpPr/>
            <p:nvPr/>
          </p:nvSpPr>
          <p:spPr>
            <a:xfrm>
              <a:off x="-2107444" y="6714000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-2292392" y="5998533"/>
            <a:ext cx="2160000" cy="540000"/>
            <a:chOff x="-2292392" y="5998533"/>
            <a:chExt cx="2160000" cy="540000"/>
          </a:xfrm>
        </p:grpSpPr>
        <p:sp>
          <p:nvSpPr>
            <p:cNvPr id="87" name="圓角矩形 86"/>
            <p:cNvSpPr/>
            <p:nvPr/>
          </p:nvSpPr>
          <p:spPr>
            <a:xfrm>
              <a:off x="-2292392" y="5998533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陸軍電子郵件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88" name="菱形 87"/>
            <p:cNvSpPr/>
            <p:nvPr/>
          </p:nvSpPr>
          <p:spPr>
            <a:xfrm>
              <a:off x="-2128613" y="6124533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85300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</Words>
  <Application>Microsoft Office PowerPoint</Application>
  <PresentationFormat>如螢幕大小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</dc:creator>
  <cp:lastModifiedBy>JOSH</cp:lastModifiedBy>
  <cp:revision>16</cp:revision>
  <dcterms:created xsi:type="dcterms:W3CDTF">2021-04-20T04:30:51Z</dcterms:created>
  <dcterms:modified xsi:type="dcterms:W3CDTF">2021-06-13T12:40:31Z</dcterms:modified>
</cp:coreProperties>
</file>