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654" y="-9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F7C1-84E1-41C1-9FDC-9163D8A4981F}" type="datetimeFigureOut">
              <a:rPr lang="zh-TW" altLang="en-US" smtClean="0"/>
              <a:t>2021/5/29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03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F7C1-84E1-41C1-9FDC-9163D8A4981F}" type="datetimeFigureOut">
              <a:rPr lang="zh-TW" altLang="en-US" smtClean="0"/>
              <a:t>2021/5/29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01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F7C1-84E1-41C1-9FDC-9163D8A4981F}" type="datetimeFigureOut">
              <a:rPr lang="zh-TW" altLang="en-US" smtClean="0"/>
              <a:t>2021/5/29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67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F7C1-84E1-41C1-9FDC-9163D8A4981F}" type="datetimeFigureOut">
              <a:rPr lang="zh-TW" altLang="en-US" smtClean="0"/>
              <a:t>2021/5/29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28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F7C1-84E1-41C1-9FDC-9163D8A4981F}" type="datetimeFigureOut">
              <a:rPr lang="zh-TW" altLang="en-US" smtClean="0"/>
              <a:t>2021/5/29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45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F7C1-84E1-41C1-9FDC-9163D8A4981F}" type="datetimeFigureOut">
              <a:rPr lang="zh-TW" altLang="en-US" smtClean="0"/>
              <a:t>2021/5/29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16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F7C1-84E1-41C1-9FDC-9163D8A4981F}" type="datetimeFigureOut">
              <a:rPr lang="zh-TW" altLang="en-US" smtClean="0"/>
              <a:t>2021/5/29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10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F7C1-84E1-41C1-9FDC-9163D8A4981F}" type="datetimeFigureOut">
              <a:rPr lang="zh-TW" altLang="en-US" smtClean="0"/>
              <a:t>2021/5/29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64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F7C1-84E1-41C1-9FDC-9163D8A4981F}" type="datetimeFigureOut">
              <a:rPr lang="zh-TW" altLang="en-US" smtClean="0"/>
              <a:t>2021/5/29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66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F7C1-84E1-41C1-9FDC-9163D8A4981F}" type="datetimeFigureOut">
              <a:rPr lang="zh-TW" altLang="en-US" smtClean="0"/>
              <a:t>2021/5/29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69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F7C1-84E1-41C1-9FDC-9163D8A4981F}" type="datetimeFigureOut">
              <a:rPr lang="zh-TW" altLang="en-US" smtClean="0"/>
              <a:t>2021/5/29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0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F7C1-84E1-41C1-9FDC-9163D8A4981F}" type="datetimeFigureOut">
              <a:rPr lang="zh-TW" altLang="en-US" smtClean="0"/>
              <a:t>2021/5/29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44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/>
          <p:cNvGrpSpPr/>
          <p:nvPr/>
        </p:nvGrpSpPr>
        <p:grpSpPr>
          <a:xfrm>
            <a:off x="251560" y="577668"/>
            <a:ext cx="2160000" cy="720000"/>
            <a:chOff x="2699832" y="332656"/>
            <a:chExt cx="2160000" cy="720000"/>
          </a:xfrm>
        </p:grpSpPr>
        <p:sp>
          <p:nvSpPr>
            <p:cNvPr id="7" name="圓角矩形 6"/>
            <p:cNvSpPr/>
            <p:nvPr/>
          </p:nvSpPr>
          <p:spPr>
            <a:xfrm>
              <a:off x="2699832" y="332656"/>
              <a:ext cx="2160000" cy="7200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sz="2800" dirty="0" smtClean="0">
                  <a:latin typeface="標楷體" pitchFamily="65" charset="-120"/>
                  <a:ea typeface="標楷體" pitchFamily="65" charset="-120"/>
                </a:rPr>
                <a:t>　我</a:t>
              </a:r>
              <a:r>
                <a:rPr lang="zh-TW" altLang="en-US" sz="2800" dirty="0">
                  <a:latin typeface="標楷體" pitchFamily="65" charset="-120"/>
                  <a:ea typeface="標楷體" pitchFamily="65" charset="-120"/>
                </a:rPr>
                <a:t>的長官</a:t>
              </a:r>
            </a:p>
          </p:txBody>
        </p:sp>
        <p:sp>
          <p:nvSpPr>
            <p:cNvPr id="6" name="菱形 5"/>
            <p:cNvSpPr/>
            <p:nvPr/>
          </p:nvSpPr>
          <p:spPr>
            <a:xfrm>
              <a:off x="2879832" y="512656"/>
              <a:ext cx="360000" cy="360000"/>
            </a:xfrm>
            <a:prstGeom prst="diamon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251560" y="1450068"/>
            <a:ext cx="2160000" cy="720000"/>
            <a:chOff x="2699832" y="1205056"/>
            <a:chExt cx="2160000" cy="720000"/>
          </a:xfrm>
        </p:grpSpPr>
        <p:sp>
          <p:nvSpPr>
            <p:cNvPr id="8" name="圓角矩形 7"/>
            <p:cNvSpPr/>
            <p:nvPr/>
          </p:nvSpPr>
          <p:spPr>
            <a:xfrm>
              <a:off x="2699832" y="1205056"/>
              <a:ext cx="2160000" cy="7200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sz="2800" dirty="0" smtClean="0">
                  <a:latin typeface="標楷體" pitchFamily="65" charset="-120"/>
                  <a:ea typeface="標楷體" pitchFamily="65" charset="-120"/>
                </a:rPr>
                <a:t>　歷史沿革</a:t>
              </a:r>
              <a:endParaRPr lang="zh-TW" altLang="en-US" sz="2800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2879832" y="1385056"/>
              <a:ext cx="360000" cy="360000"/>
            </a:xfrm>
            <a:prstGeom prst="diamon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251560" y="2305860"/>
            <a:ext cx="2160000" cy="720000"/>
            <a:chOff x="2699832" y="2060848"/>
            <a:chExt cx="2160000" cy="720000"/>
          </a:xfrm>
        </p:grpSpPr>
        <p:sp>
          <p:nvSpPr>
            <p:cNvPr id="10" name="圓角矩形 9"/>
            <p:cNvSpPr/>
            <p:nvPr/>
          </p:nvSpPr>
          <p:spPr>
            <a:xfrm>
              <a:off x="2699832" y="2060848"/>
              <a:ext cx="2160000" cy="7200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sz="2800" dirty="0" smtClean="0">
                  <a:latin typeface="標楷體" pitchFamily="65" charset="-120"/>
                  <a:ea typeface="標楷體" pitchFamily="65" charset="-120"/>
                </a:rPr>
                <a:t>　生活花絮</a:t>
              </a:r>
              <a:endParaRPr lang="zh-TW" altLang="en-US" sz="2800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1" name="菱形 10"/>
            <p:cNvSpPr/>
            <p:nvPr/>
          </p:nvSpPr>
          <p:spPr>
            <a:xfrm>
              <a:off x="2879832" y="2240848"/>
              <a:ext cx="360000" cy="360000"/>
            </a:xfrm>
            <a:prstGeom prst="diamon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65277" y="3314012"/>
            <a:ext cx="2160000" cy="720000"/>
            <a:chOff x="2713549" y="3069000"/>
            <a:chExt cx="2160000" cy="720000"/>
          </a:xfrm>
        </p:grpSpPr>
        <p:sp>
          <p:nvSpPr>
            <p:cNvPr id="12" name="圓角矩形 11"/>
            <p:cNvSpPr/>
            <p:nvPr/>
          </p:nvSpPr>
          <p:spPr>
            <a:xfrm>
              <a:off x="2713549" y="3069000"/>
              <a:ext cx="2160000" cy="7200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sz="2800" dirty="0" smtClean="0">
                  <a:latin typeface="標楷體" pitchFamily="65" charset="-120"/>
                  <a:ea typeface="標楷體" pitchFamily="65" charset="-120"/>
                </a:rPr>
                <a:t>　各式通報</a:t>
              </a:r>
              <a:endParaRPr lang="zh-TW" altLang="en-US" sz="2800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3" name="菱形 12"/>
            <p:cNvSpPr/>
            <p:nvPr/>
          </p:nvSpPr>
          <p:spPr>
            <a:xfrm>
              <a:off x="2893549" y="3249000"/>
              <a:ext cx="360000" cy="360000"/>
            </a:xfrm>
            <a:prstGeom prst="diamon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265277" y="4250116"/>
            <a:ext cx="2160000" cy="720000"/>
            <a:chOff x="2713549" y="4005104"/>
            <a:chExt cx="2160000" cy="720000"/>
          </a:xfrm>
        </p:grpSpPr>
        <p:sp>
          <p:nvSpPr>
            <p:cNvPr id="14" name="圓角矩形 13"/>
            <p:cNvSpPr/>
            <p:nvPr/>
          </p:nvSpPr>
          <p:spPr>
            <a:xfrm>
              <a:off x="2713549" y="4005104"/>
              <a:ext cx="2160000" cy="7200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sz="2800" dirty="0" smtClean="0">
                  <a:latin typeface="標楷體" pitchFamily="65" charset="-120"/>
                  <a:ea typeface="標楷體" pitchFamily="65" charset="-120"/>
                </a:rPr>
                <a:t>　各式計畫</a:t>
              </a:r>
              <a:endParaRPr lang="zh-TW" altLang="en-US" sz="2800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5" name="菱形 14"/>
            <p:cNvSpPr/>
            <p:nvPr/>
          </p:nvSpPr>
          <p:spPr>
            <a:xfrm>
              <a:off x="2893549" y="4185104"/>
              <a:ext cx="360000" cy="360000"/>
            </a:xfrm>
            <a:prstGeom prst="diamon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78994" y="5186220"/>
            <a:ext cx="2160000" cy="720000"/>
            <a:chOff x="2727266" y="4941208"/>
            <a:chExt cx="2160000" cy="720000"/>
          </a:xfrm>
        </p:grpSpPr>
        <p:sp>
          <p:nvSpPr>
            <p:cNvPr id="16" name="圓角矩形 15"/>
            <p:cNvSpPr/>
            <p:nvPr/>
          </p:nvSpPr>
          <p:spPr>
            <a:xfrm>
              <a:off x="2727266" y="4941208"/>
              <a:ext cx="2160000" cy="7200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sz="2800" dirty="0" smtClean="0">
                  <a:latin typeface="標楷體" pitchFamily="65" charset="-120"/>
                  <a:ea typeface="標楷體" pitchFamily="65" charset="-120"/>
                </a:rPr>
                <a:t>　檔案下載</a:t>
              </a:r>
              <a:endParaRPr lang="zh-TW" altLang="en-US" sz="2800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7" name="菱形 16"/>
            <p:cNvSpPr/>
            <p:nvPr/>
          </p:nvSpPr>
          <p:spPr>
            <a:xfrm>
              <a:off x="2907266" y="5121208"/>
              <a:ext cx="360000" cy="360000"/>
            </a:xfrm>
            <a:prstGeom prst="diamon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259944" y="6088603"/>
            <a:ext cx="2160000" cy="720000"/>
            <a:chOff x="2708216" y="5843591"/>
            <a:chExt cx="2160000" cy="720000"/>
          </a:xfrm>
        </p:grpSpPr>
        <p:sp>
          <p:nvSpPr>
            <p:cNvPr id="19" name="圓角矩形 18"/>
            <p:cNvSpPr/>
            <p:nvPr/>
          </p:nvSpPr>
          <p:spPr>
            <a:xfrm>
              <a:off x="2708216" y="5843591"/>
              <a:ext cx="2160000" cy="7200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sz="2800" dirty="0" smtClean="0">
                  <a:latin typeface="標楷體" pitchFamily="65" charset="-120"/>
                  <a:ea typeface="標楷體" pitchFamily="65" charset="-120"/>
                </a:rPr>
                <a:t>　網網相連</a:t>
              </a:r>
              <a:endParaRPr lang="zh-TW" altLang="en-US" sz="2800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0" name="菱形 19"/>
            <p:cNvSpPr/>
            <p:nvPr/>
          </p:nvSpPr>
          <p:spPr>
            <a:xfrm>
              <a:off x="2888216" y="6023591"/>
              <a:ext cx="360000" cy="360000"/>
            </a:xfrm>
            <a:prstGeom prst="diamon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8" name="圓角矩形 27"/>
          <p:cNvSpPr/>
          <p:nvPr/>
        </p:nvSpPr>
        <p:spPr>
          <a:xfrm>
            <a:off x="4646570" y="1117668"/>
            <a:ext cx="4320000" cy="2160000"/>
          </a:xfrm>
          <a:prstGeom prst="round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圓角矩形 1"/>
          <p:cNvSpPr/>
          <p:nvPr/>
        </p:nvSpPr>
        <p:spPr>
          <a:xfrm>
            <a:off x="3244594" y="100668"/>
            <a:ext cx="5814000" cy="9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＞形箭號 2"/>
          <p:cNvSpPr/>
          <p:nvPr/>
        </p:nvSpPr>
        <p:spPr>
          <a:xfrm>
            <a:off x="8388424" y="1376752"/>
            <a:ext cx="360000" cy="360000"/>
          </a:xfrm>
          <a:prstGeom prst="chevron">
            <a:avLst/>
          </a:prstGeom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1" name="＞形箭號 30"/>
          <p:cNvSpPr/>
          <p:nvPr/>
        </p:nvSpPr>
        <p:spPr>
          <a:xfrm rot="10800000">
            <a:off x="5148064" y="1413220"/>
            <a:ext cx="360000" cy="360000"/>
          </a:xfrm>
          <a:prstGeom prst="chevron">
            <a:avLst/>
          </a:prstGeom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3707904" y="3674012"/>
            <a:ext cx="2160000" cy="720000"/>
            <a:chOff x="2727266" y="4941208"/>
            <a:chExt cx="2160000" cy="720000"/>
          </a:xfrm>
        </p:grpSpPr>
        <p:sp>
          <p:nvSpPr>
            <p:cNvPr id="30" name="圓角矩形 29"/>
            <p:cNvSpPr/>
            <p:nvPr/>
          </p:nvSpPr>
          <p:spPr>
            <a:xfrm>
              <a:off x="2727266" y="4941208"/>
              <a:ext cx="2160000" cy="7200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sz="2800" dirty="0" smtClean="0">
                  <a:latin typeface="標楷體" pitchFamily="65" charset="-120"/>
                  <a:ea typeface="標楷體" pitchFamily="65" charset="-120"/>
                </a:rPr>
                <a:t>　工管表</a:t>
              </a:r>
              <a:endParaRPr lang="zh-TW" altLang="en-US" sz="2800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2" name="菱形 31"/>
            <p:cNvSpPr/>
            <p:nvPr/>
          </p:nvSpPr>
          <p:spPr>
            <a:xfrm>
              <a:off x="2907266" y="5121208"/>
              <a:ext cx="360000" cy="360000"/>
            </a:xfrm>
            <a:prstGeom prst="diamon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3635776" y="4780607"/>
            <a:ext cx="2160000" cy="720000"/>
            <a:chOff x="2727266" y="4941208"/>
            <a:chExt cx="2160000" cy="720000"/>
          </a:xfrm>
        </p:grpSpPr>
        <p:sp>
          <p:nvSpPr>
            <p:cNvPr id="34" name="圓角矩形 33"/>
            <p:cNvSpPr/>
            <p:nvPr/>
          </p:nvSpPr>
          <p:spPr>
            <a:xfrm>
              <a:off x="2727266" y="4941208"/>
              <a:ext cx="2160000" cy="7200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sz="2800" smtClean="0">
                  <a:latin typeface="標楷體" pitchFamily="65" charset="-120"/>
                  <a:ea typeface="標楷體" pitchFamily="65" charset="-120"/>
                </a:rPr>
                <a:t>　</a:t>
              </a:r>
              <a:r>
                <a:rPr lang="zh-TW" altLang="en-US" sz="2800">
                  <a:latin typeface="標楷體" pitchFamily="65" charset="-120"/>
                  <a:ea typeface="標楷體" pitchFamily="65" charset="-120"/>
                </a:rPr>
                <a:t>健康管理系統</a:t>
              </a:r>
              <a:endParaRPr lang="zh-TW" altLang="en-US" sz="2800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5" name="菱形 34"/>
            <p:cNvSpPr/>
            <p:nvPr/>
          </p:nvSpPr>
          <p:spPr>
            <a:xfrm>
              <a:off x="2907266" y="5121208"/>
              <a:ext cx="360000" cy="360000"/>
            </a:xfrm>
            <a:prstGeom prst="diamon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300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如螢幕大小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</dc:creator>
  <cp:lastModifiedBy>JOSH</cp:lastModifiedBy>
  <cp:revision>9</cp:revision>
  <dcterms:created xsi:type="dcterms:W3CDTF">2021-04-20T04:30:51Z</dcterms:created>
  <dcterms:modified xsi:type="dcterms:W3CDTF">2021-05-29T08:57:23Z</dcterms:modified>
</cp:coreProperties>
</file>