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A9B3-3156-4046-9F55-3BC0DC48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60" y="1310640"/>
            <a:ext cx="11534401" cy="1453478"/>
          </a:xfrm>
        </p:spPr>
        <p:txBody>
          <a:bodyPr/>
          <a:lstStyle/>
          <a:p>
            <a:pPr algn="ctr"/>
            <a:r>
              <a:rPr lang="en-US" sz="6000" dirty="0"/>
              <a:t>DEMO – ARTICLE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2E30B-4778-8746-8948-526C2158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22E30B-4778-8746-8948-526C2158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220417-2518-8A49-AB22-B12B8060F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351280"/>
            <a:ext cx="11534401" cy="1453478"/>
          </a:xfrm>
        </p:spPr>
        <p:txBody>
          <a:bodyPr/>
          <a:lstStyle/>
          <a:p>
            <a:pPr algn="ctr"/>
            <a:r>
              <a:rPr lang="en-US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0269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22E30B-4778-8746-8948-526C2158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7198A2-BB70-5343-B1AC-BEC92BB2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351280"/>
            <a:ext cx="11534401" cy="1453478"/>
          </a:xfrm>
        </p:spPr>
        <p:txBody>
          <a:bodyPr/>
          <a:lstStyle/>
          <a:p>
            <a:pPr algn="ctr"/>
            <a:r>
              <a:rPr lang="en-US" sz="6000" dirty="0"/>
              <a:t>THANK - YOU</a:t>
            </a:r>
          </a:p>
        </p:txBody>
      </p:sp>
    </p:spTree>
    <p:extLst>
      <p:ext uri="{BB962C8B-B14F-4D97-AF65-F5344CB8AC3E}">
        <p14:creationId xmlns:p14="http://schemas.microsoft.com/office/powerpoint/2010/main" val="195491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DEMO – ARTICLE CHECKER</vt:lpstr>
      <vt:lpstr>QUESTIONS</vt:lpstr>
      <vt:lpstr>THANK -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ARTICLE CHECKER</dc:title>
  <dc:creator>Christopher Staudinger</dc:creator>
  <cp:lastModifiedBy>Christopher Staudinger</cp:lastModifiedBy>
  <cp:revision>1</cp:revision>
  <dcterms:created xsi:type="dcterms:W3CDTF">2019-04-26T10:32:22Z</dcterms:created>
  <dcterms:modified xsi:type="dcterms:W3CDTF">2019-04-26T10:34:46Z</dcterms:modified>
</cp:coreProperties>
</file>