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2" r:id="rId4"/>
    <p:sldId id="312" r:id="rId5"/>
    <p:sldId id="336" r:id="rId6"/>
    <p:sldId id="337" r:id="rId7"/>
    <p:sldId id="338" r:id="rId8"/>
    <p:sldId id="339" r:id="rId9"/>
    <p:sldId id="34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D582C"/>
    <a:srgbClr val="EFB878"/>
    <a:srgbClr val="001940"/>
    <a:srgbClr val="79DCFF"/>
    <a:srgbClr val="8E4221"/>
    <a:srgbClr val="E09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3883" autoAdjust="0"/>
  </p:normalViewPr>
  <p:slideViewPr>
    <p:cSldViewPr snapToGrid="0">
      <p:cViewPr varScale="1">
        <p:scale>
          <a:sx n="75" d="100"/>
          <a:sy n="75" d="100"/>
        </p:scale>
        <p:origin x="103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452bbdf8716ee82" providerId="LiveId" clId="{3291767C-EE04-43E7-B554-D0416FF89AA7}"/>
    <pc:docChg chg="undo redo custSel addSld delSld modSld sldOrd modMainMaster">
      <pc:chgData name="" userId="a452bbdf8716ee82" providerId="LiveId" clId="{3291767C-EE04-43E7-B554-D0416FF89AA7}" dt="2021-05-23T15:55:22.138" v="6681" actId="404"/>
      <pc:docMkLst>
        <pc:docMk/>
      </pc:docMkLst>
      <pc:sldChg chg="modSp">
        <pc:chgData name="" userId="a452bbdf8716ee82" providerId="LiveId" clId="{3291767C-EE04-43E7-B554-D0416FF89AA7}" dt="2021-05-23T14:25:26.078" v="3427" actId="2711"/>
        <pc:sldMkLst>
          <pc:docMk/>
          <pc:sldMk cId="447603823" sldId="256"/>
        </pc:sldMkLst>
        <pc:spChg chg="mod">
          <ac:chgData name="" userId="a452bbdf8716ee82" providerId="LiveId" clId="{3291767C-EE04-43E7-B554-D0416FF89AA7}" dt="2021-05-23T14:18:27.242" v="3302" actId="2711"/>
          <ac:spMkLst>
            <pc:docMk/>
            <pc:sldMk cId="447603823" sldId="256"/>
            <ac:spMk id="4" creationId="{D079D382-04EA-432E-93A7-39B0BB5FD7D2}"/>
          </ac:spMkLst>
        </pc:spChg>
        <pc:spChg chg="mod">
          <ac:chgData name="" userId="a452bbdf8716ee82" providerId="LiveId" clId="{3291767C-EE04-43E7-B554-D0416FF89AA7}" dt="2021-05-23T14:25:26.078" v="3427" actId="2711"/>
          <ac:spMkLst>
            <pc:docMk/>
            <pc:sldMk cId="447603823" sldId="256"/>
            <ac:spMk id="5" creationId="{AB7C1E42-820C-4E8A-96E4-0A4D7517CF4B}"/>
          </ac:spMkLst>
        </pc:spChg>
      </pc:sldChg>
      <pc:sldChg chg="modSp">
        <pc:chgData name="" userId="a452bbdf8716ee82" providerId="LiveId" clId="{3291767C-EE04-43E7-B554-D0416FF89AA7}" dt="2021-05-23T15:08:57.919" v="4576" actId="20577"/>
        <pc:sldMkLst>
          <pc:docMk/>
          <pc:sldMk cId="3231259648" sldId="262"/>
        </pc:sldMkLst>
        <pc:spChg chg="mod">
          <ac:chgData name="" userId="a452bbdf8716ee82" providerId="LiveId" clId="{3291767C-EE04-43E7-B554-D0416FF89AA7}" dt="2021-05-23T15:08:57.919" v="4576" actId="20577"/>
          <ac:spMkLst>
            <pc:docMk/>
            <pc:sldMk cId="3231259648" sldId="262"/>
            <ac:spMk id="7" creationId="{A7726A70-7346-4607-8F9A-F2FCC1F2534B}"/>
          </ac:spMkLst>
        </pc:spChg>
      </pc:sldChg>
      <pc:sldChg chg="modSp">
        <pc:chgData name="" userId="a452bbdf8716ee82" providerId="LiveId" clId="{3291767C-EE04-43E7-B554-D0416FF89AA7}" dt="2021-05-23T15:48:30.795" v="6504" actId="27636"/>
        <pc:sldMkLst>
          <pc:docMk/>
          <pc:sldMk cId="2152350490" sldId="263"/>
        </pc:sldMkLst>
        <pc:spChg chg="mod">
          <ac:chgData name="" userId="a452bbdf8716ee82" providerId="LiveId" clId="{3291767C-EE04-43E7-B554-D0416FF89AA7}" dt="2021-05-23T14:25:22.872" v="3425" actId="20577"/>
          <ac:spMkLst>
            <pc:docMk/>
            <pc:sldMk cId="2152350490" sldId="263"/>
            <ac:spMk id="2" creationId="{6E8ADB70-6E45-419F-8DB2-AF4A8D3AEFDA}"/>
          </ac:spMkLst>
        </pc:spChg>
        <pc:spChg chg="mod">
          <ac:chgData name="" userId="a452bbdf8716ee82" providerId="LiveId" clId="{3291767C-EE04-43E7-B554-D0416FF89AA7}" dt="2021-05-23T15:48:30.795" v="6504" actId="27636"/>
          <ac:spMkLst>
            <pc:docMk/>
            <pc:sldMk cId="2152350490" sldId="263"/>
            <ac:spMk id="3" creationId="{C658BB79-7C84-4F58-B238-5082464F9CA4}"/>
          </ac:spMkLst>
        </pc:spChg>
      </pc:sldChg>
      <pc:sldChg chg="modSp del">
        <pc:chgData name="" userId="a452bbdf8716ee82" providerId="LiveId" clId="{3291767C-EE04-43E7-B554-D0416FF89AA7}" dt="2021-05-23T14:49:26.823" v="4109" actId="2696"/>
        <pc:sldMkLst>
          <pc:docMk/>
          <pc:sldMk cId="1660431894" sldId="270"/>
        </pc:sldMkLst>
        <pc:spChg chg="mod">
          <ac:chgData name="" userId="a452bbdf8716ee82" providerId="LiveId" clId="{3291767C-EE04-43E7-B554-D0416FF89AA7}" dt="2021-05-22T15:34:49.182" v="12" actId="20577"/>
          <ac:spMkLst>
            <pc:docMk/>
            <pc:sldMk cId="1660431894" sldId="270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830" v="4110" actId="2696"/>
        <pc:sldMkLst>
          <pc:docMk/>
          <pc:sldMk cId="2107962523" sldId="271"/>
        </pc:sldMkLst>
        <pc:spChg chg="mod">
          <ac:chgData name="" userId="a452bbdf8716ee82" providerId="LiveId" clId="{3291767C-EE04-43E7-B554-D0416FF89AA7}" dt="2021-05-22T15:34:56.246" v="33" actId="20577"/>
          <ac:spMkLst>
            <pc:docMk/>
            <pc:sldMk cId="2107962523" sldId="271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4.200" v="4098" actId="2696"/>
        <pc:sldMkLst>
          <pc:docMk/>
          <pc:sldMk cId="4001715589" sldId="292"/>
        </pc:sldMkLst>
      </pc:sldChg>
      <pc:sldChg chg="del">
        <pc:chgData name="" userId="a452bbdf8716ee82" providerId="LiveId" clId="{3291767C-EE04-43E7-B554-D0416FF89AA7}" dt="2021-05-23T14:49:23.818" v="4097" actId="2696"/>
        <pc:sldMkLst>
          <pc:docMk/>
          <pc:sldMk cId="408135684" sldId="293"/>
        </pc:sldMkLst>
      </pc:sldChg>
      <pc:sldChg chg="del">
        <pc:chgData name="" userId="a452bbdf8716ee82" providerId="LiveId" clId="{3291767C-EE04-43E7-B554-D0416FF89AA7}" dt="2021-05-23T14:49:23.643" v="4096" actId="2696"/>
        <pc:sldMkLst>
          <pc:docMk/>
          <pc:sldMk cId="1934205451" sldId="294"/>
        </pc:sldMkLst>
      </pc:sldChg>
      <pc:sldChg chg="del">
        <pc:chgData name="" userId="a452bbdf8716ee82" providerId="LiveId" clId="{3291767C-EE04-43E7-B554-D0416FF89AA7}" dt="2021-05-23T14:49:23.613" v="4094" actId="2696"/>
        <pc:sldMkLst>
          <pc:docMk/>
          <pc:sldMk cId="1586181866" sldId="311"/>
        </pc:sldMkLst>
      </pc:sldChg>
      <pc:sldChg chg="addSp delSp modSp">
        <pc:chgData name="" userId="a452bbdf8716ee82" providerId="LiveId" clId="{3291767C-EE04-43E7-B554-D0416FF89AA7}" dt="2021-05-23T15:55:22.138" v="6681" actId="404"/>
        <pc:sldMkLst>
          <pc:docMk/>
          <pc:sldMk cId="1586449838" sldId="312"/>
        </pc:sldMkLst>
        <pc:spChg chg="mod">
          <ac:chgData name="" userId="a452bbdf8716ee82" providerId="LiveId" clId="{3291767C-EE04-43E7-B554-D0416FF89AA7}" dt="2021-05-23T15:49:37.734" v="6518" actId="20577"/>
          <ac:spMkLst>
            <pc:docMk/>
            <pc:sldMk cId="1586449838" sldId="312"/>
            <ac:spMk id="2" creationId="{A0076CE4-A93C-4C22-A496-6E79A9CE40E8}"/>
          </ac:spMkLst>
        </pc:spChg>
        <pc:spChg chg="del mod">
          <ac:chgData name="" userId="a452bbdf8716ee82" providerId="LiveId" clId="{3291767C-EE04-43E7-B554-D0416FF89AA7}" dt="2021-05-23T14:26:36.415" v="3470" actId="478"/>
          <ac:spMkLst>
            <pc:docMk/>
            <pc:sldMk cId="1586449838" sldId="312"/>
            <ac:spMk id="3" creationId="{08B13FE7-08F0-4E32-B763-291D37781ED9}"/>
          </ac:spMkLst>
        </pc:spChg>
        <pc:spChg chg="del mod">
          <ac:chgData name="" userId="a452bbdf8716ee82" providerId="LiveId" clId="{3291767C-EE04-43E7-B554-D0416FF89AA7}" dt="2021-05-23T14:37:50.079" v="3500" actId="478"/>
          <ac:spMkLst>
            <pc:docMk/>
            <pc:sldMk cId="1586449838" sldId="312"/>
            <ac:spMk id="5" creationId="{46CF41A0-2F63-4105-A4BE-6151EB511B0C}"/>
          </ac:spMkLst>
        </pc:spChg>
        <pc:spChg chg="add del mod">
          <ac:chgData name="" userId="a452bbdf8716ee82" providerId="LiveId" clId="{3291767C-EE04-43E7-B554-D0416FF89AA7}" dt="2021-05-23T15:36:50.630" v="5908"/>
          <ac:spMkLst>
            <pc:docMk/>
            <pc:sldMk cId="1586449838" sldId="312"/>
            <ac:spMk id="5" creationId="{F765347B-8F55-48AD-86CD-29D1D4D1F3E2}"/>
          </ac:spMkLst>
        </pc:spChg>
        <pc:spChg chg="add del mod ord">
          <ac:chgData name="" userId="a452bbdf8716ee82" providerId="LiveId" clId="{3291767C-EE04-43E7-B554-D0416FF89AA7}" dt="2021-05-23T14:38:49.626" v="3504"/>
          <ac:spMkLst>
            <pc:docMk/>
            <pc:sldMk cId="1586449838" sldId="312"/>
            <ac:spMk id="7" creationId="{BBB7912B-05FE-4497-8A7D-0F36822F0E69}"/>
          </ac:spMkLst>
        </pc:spChg>
        <pc:spChg chg="add mod">
          <ac:chgData name="" userId="a452bbdf8716ee82" providerId="LiveId" clId="{3291767C-EE04-43E7-B554-D0416FF89AA7}" dt="2021-05-23T15:52:19.740" v="6612" actId="14100"/>
          <ac:spMkLst>
            <pc:docMk/>
            <pc:sldMk cId="1586449838" sldId="312"/>
            <ac:spMk id="8" creationId="{5E1E5EDE-382F-40E2-BE6F-1B0DECF6A184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1" creationId="{54F2771C-D7C0-47DB-B0DF-FB7346F2E6EA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2" creationId="{305983B2-C172-4C76-BE59-35205E3D5588}"/>
          </ac:spMkLst>
        </pc:spChg>
        <pc:spChg chg="add mod">
          <ac:chgData name="" userId="a452bbdf8716ee82" providerId="LiveId" clId="{3291767C-EE04-43E7-B554-D0416FF89AA7}" dt="2021-05-23T15:51:47.456" v="6603" actId="20577"/>
          <ac:spMkLst>
            <pc:docMk/>
            <pc:sldMk cId="1586449838" sldId="312"/>
            <ac:spMk id="13" creationId="{FE2D22F7-7864-44FD-8763-0B8554411456}"/>
          </ac:spMkLst>
        </pc:spChg>
        <pc:spChg chg="add mod">
          <ac:chgData name="" userId="a452bbdf8716ee82" providerId="LiveId" clId="{3291767C-EE04-43E7-B554-D0416FF89AA7}" dt="2021-05-23T15:55:22.138" v="6681" actId="404"/>
          <ac:spMkLst>
            <pc:docMk/>
            <pc:sldMk cId="1586449838" sldId="312"/>
            <ac:spMk id="14" creationId="{7A914D89-5FE8-4B43-93C9-C3048ED645FE}"/>
          </ac:spMkLst>
        </pc:spChg>
        <pc:spChg chg="del">
          <ac:chgData name="" userId="a452bbdf8716ee82" providerId="LiveId" clId="{3291767C-EE04-43E7-B554-D0416FF89AA7}" dt="2021-05-23T14:27:01.461" v="3477" actId="478"/>
          <ac:spMkLst>
            <pc:docMk/>
            <pc:sldMk cId="1586449838" sldId="312"/>
            <ac:spMk id="33" creationId="{65FFE2AF-4395-42C6-8D9E-83CB3882216C}"/>
          </ac:spMkLst>
        </pc:spChg>
        <pc:spChg chg="add mod">
          <ac:chgData name="" userId="a452bbdf8716ee82" providerId="LiveId" clId="{3291767C-EE04-43E7-B554-D0416FF89AA7}" dt="2021-05-23T15:51:30.681" v="6575" actId="1076"/>
          <ac:spMkLst>
            <pc:docMk/>
            <pc:sldMk cId="1586449838" sldId="312"/>
            <ac:spMk id="44" creationId="{256E4A68-7718-486F-B66A-951B3B36421B}"/>
          </ac:spMkLst>
        </pc:spChg>
        <pc:spChg chg="add del">
          <ac:chgData name="" userId="a452bbdf8716ee82" providerId="LiveId" clId="{3291767C-EE04-43E7-B554-D0416FF89AA7}" dt="2021-05-23T14:39:49.177" v="3539"/>
          <ac:spMkLst>
            <pc:docMk/>
            <pc:sldMk cId="1586449838" sldId="312"/>
            <ac:spMk id="45" creationId="{8D37C965-1331-4ABA-A7B8-C5A7CA911D62}"/>
          </ac:spMkLst>
        </pc:spChg>
        <pc:spChg chg="del">
          <ac:chgData name="" userId="a452bbdf8716ee82" providerId="LiveId" clId="{3291767C-EE04-43E7-B554-D0416FF89AA7}" dt="2021-05-23T14:26:42.916" v="3471" actId="478"/>
          <ac:spMkLst>
            <pc:docMk/>
            <pc:sldMk cId="1586449838" sldId="312"/>
            <ac:spMk id="53" creationId="{479108BA-6075-4D89-92F8-55863A39E2EE}"/>
          </ac:spMkLst>
        </pc:spChg>
        <pc:grpChg chg="del">
          <ac:chgData name="" userId="a452bbdf8716ee82" providerId="LiveId" clId="{3291767C-EE04-43E7-B554-D0416FF89AA7}" dt="2021-05-23T14:27:06.464" v="3478" actId="478"/>
          <ac:grpSpMkLst>
            <pc:docMk/>
            <pc:sldMk cId="1586449838" sldId="312"/>
            <ac:grpSpMk id="54" creationId="{C95EE0D4-9B48-4A74-A9AA-BA7D2EBEBCA5}"/>
          </ac:grpSpMkLst>
        </pc:grpChg>
        <pc:grpChg chg="del">
          <ac:chgData name="" userId="a452bbdf8716ee82" providerId="LiveId" clId="{3291767C-EE04-43E7-B554-D0416FF89AA7}" dt="2021-05-23T14:26:42.916" v="3471" actId="478"/>
          <ac:grpSpMkLst>
            <pc:docMk/>
            <pc:sldMk cId="1586449838" sldId="312"/>
            <ac:grpSpMk id="67" creationId="{7F14AA71-CCD7-4B7E-A566-BA936EEAC471}"/>
          </ac:grpSpMkLst>
        </pc:grpChg>
        <pc:picChg chg="add mod">
          <ac:chgData name="" userId="a452bbdf8716ee82" providerId="LiveId" clId="{3291767C-EE04-43E7-B554-D0416FF89AA7}" dt="2021-05-23T15:51:21.657" v="6574" actId="1038"/>
          <ac:picMkLst>
            <pc:docMk/>
            <pc:sldMk cId="1586449838" sldId="312"/>
            <ac:picMk id="6" creationId="{F82726A7-7910-4F4D-904E-C5D46AB0D674}"/>
          </ac:picMkLst>
        </pc:picChg>
        <pc:picChg chg="add del mod">
          <ac:chgData name="" userId="a452bbdf8716ee82" providerId="LiveId" clId="{3291767C-EE04-43E7-B554-D0416FF89AA7}" dt="2021-05-23T15:36:49.693" v="5907" actId="478"/>
          <ac:picMkLst>
            <pc:docMk/>
            <pc:sldMk cId="1586449838" sldId="312"/>
            <ac:picMk id="9" creationId="{028BE4C2-BF0A-4936-A9B2-BD0756DC0EDE}"/>
          </ac:picMkLst>
        </pc:picChg>
        <pc:picChg chg="add mod">
          <ac:chgData name="" userId="a452bbdf8716ee82" providerId="LiveId" clId="{3291767C-EE04-43E7-B554-D0416FF89AA7}" dt="2021-05-23T15:53:01.024" v="6615" actId="1076"/>
          <ac:picMkLst>
            <pc:docMk/>
            <pc:sldMk cId="1586449838" sldId="312"/>
            <ac:picMk id="10" creationId="{345C3161-2E8B-4DBB-8749-90658562C9B8}"/>
          </ac:picMkLst>
        </pc:picChg>
      </pc:sldChg>
      <pc:sldChg chg="modSp del">
        <pc:chgData name="" userId="a452bbdf8716ee82" providerId="LiveId" clId="{3291767C-EE04-43E7-B554-D0416FF89AA7}" dt="2021-05-23T14:49:27.359" v="4113" actId="2696"/>
        <pc:sldMkLst>
          <pc:docMk/>
          <pc:sldMk cId="3015041665" sldId="314"/>
        </pc:sldMkLst>
        <pc:spChg chg="mod">
          <ac:chgData name="" userId="a452bbdf8716ee82" providerId="LiveId" clId="{3291767C-EE04-43E7-B554-D0416FF89AA7}" dt="2021-05-22T15:37:05.900" v="205" actId="14100"/>
          <ac:spMkLst>
            <pc:docMk/>
            <pc:sldMk cId="3015041665" sldId="314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3.545" v="4092" actId="2696"/>
        <pc:sldMkLst>
          <pc:docMk/>
          <pc:sldMk cId="3594849963" sldId="315"/>
        </pc:sldMkLst>
      </pc:sldChg>
      <pc:sldChg chg="del">
        <pc:chgData name="" userId="a452bbdf8716ee82" providerId="LiveId" clId="{3291767C-EE04-43E7-B554-D0416FF89AA7}" dt="2021-05-23T14:49:23.598" v="4093" actId="2696"/>
        <pc:sldMkLst>
          <pc:docMk/>
          <pc:sldMk cId="3896754941" sldId="316"/>
        </pc:sldMkLst>
      </pc:sldChg>
      <pc:sldChg chg="del">
        <pc:chgData name="" userId="a452bbdf8716ee82" providerId="LiveId" clId="{3291767C-EE04-43E7-B554-D0416FF89AA7}" dt="2021-05-23T14:49:23.626" v="4095" actId="2696"/>
        <pc:sldMkLst>
          <pc:docMk/>
          <pc:sldMk cId="1179741671" sldId="317"/>
        </pc:sldMkLst>
      </pc:sldChg>
      <pc:sldChg chg="del">
        <pc:chgData name="" userId="a452bbdf8716ee82" providerId="LiveId" clId="{3291767C-EE04-43E7-B554-D0416FF89AA7}" dt="2021-05-23T14:49:24.390" v="4099" actId="2696"/>
        <pc:sldMkLst>
          <pc:docMk/>
          <pc:sldMk cId="2199072231" sldId="318"/>
        </pc:sldMkLst>
      </pc:sldChg>
      <pc:sldChg chg="del">
        <pc:chgData name="" userId="a452bbdf8716ee82" providerId="LiveId" clId="{3291767C-EE04-43E7-B554-D0416FF89AA7}" dt="2021-05-23T14:49:24.501" v="4100" actId="2696"/>
        <pc:sldMkLst>
          <pc:docMk/>
          <pc:sldMk cId="1402098093" sldId="319"/>
        </pc:sldMkLst>
      </pc:sldChg>
      <pc:sldChg chg="del">
        <pc:chgData name="" userId="a452bbdf8716ee82" providerId="LiveId" clId="{3291767C-EE04-43E7-B554-D0416FF89AA7}" dt="2021-05-23T14:49:25.177" v="4101" actId="2696"/>
        <pc:sldMkLst>
          <pc:docMk/>
          <pc:sldMk cId="156187801" sldId="320"/>
        </pc:sldMkLst>
      </pc:sldChg>
      <pc:sldChg chg="addSp delSp modSp del">
        <pc:chgData name="" userId="a452bbdf8716ee82" providerId="LiveId" clId="{3291767C-EE04-43E7-B554-D0416FF89AA7}" dt="2021-05-23T14:49:25.488" v="4104" actId="2696"/>
        <pc:sldMkLst>
          <pc:docMk/>
          <pc:sldMk cId="1337218445" sldId="321"/>
        </pc:sldMkLst>
        <pc:spChg chg="mod">
          <ac:chgData name="" userId="a452bbdf8716ee82" providerId="LiveId" clId="{3291767C-EE04-43E7-B554-D0416FF89AA7}" dt="2021-05-22T15:53:26.064" v="651" actId="14100"/>
          <ac:spMkLst>
            <pc:docMk/>
            <pc:sldMk cId="1337218445" sldId="321"/>
            <ac:spMk id="3" creationId="{D2891814-4FF0-8F46-8C4F-E3142B1CE9AE}"/>
          </ac:spMkLst>
        </pc:spChg>
        <pc:spChg chg="mod">
          <ac:chgData name="" userId="a452bbdf8716ee82" providerId="LiveId" clId="{3291767C-EE04-43E7-B554-D0416FF89AA7}" dt="2021-05-22T15:39:14.948" v="234" actId="20577"/>
          <ac:spMkLst>
            <pc:docMk/>
            <pc:sldMk cId="1337218445" sldId="321"/>
            <ac:spMk id="5" creationId="{63757893-CDDC-F54A-A105-9D3CCEEE4038}"/>
          </ac:spMkLst>
        </pc:spChg>
        <pc:spChg chg="add mod">
          <ac:chgData name="" userId="a452bbdf8716ee82" providerId="LiveId" clId="{3291767C-EE04-43E7-B554-D0416FF89AA7}" dt="2021-05-22T15:46:07.560" v="293" actId="20577"/>
          <ac:spMkLst>
            <pc:docMk/>
            <pc:sldMk cId="1337218445" sldId="321"/>
            <ac:spMk id="7" creationId="{95AD26EC-C070-4F3A-AEE9-5BC213A0FBA4}"/>
          </ac:spMkLst>
        </pc:spChg>
        <pc:spChg chg="add del mod">
          <ac:chgData name="" userId="a452bbdf8716ee82" providerId="LiveId" clId="{3291767C-EE04-43E7-B554-D0416FF89AA7}" dt="2021-05-22T15:45:16.927" v="250" actId="478"/>
          <ac:spMkLst>
            <pc:docMk/>
            <pc:sldMk cId="1337218445" sldId="321"/>
            <ac:spMk id="20" creationId="{1C66CB0D-45BB-7B42-AC05-C8B99E3FDDA0}"/>
          </ac:spMkLst>
        </pc:spChg>
        <pc:spChg chg="del">
          <ac:chgData name="" userId="a452bbdf8716ee82" providerId="LiveId" clId="{3291767C-EE04-43E7-B554-D0416FF89AA7}" dt="2021-05-22T15:46:17.860" v="296" actId="478"/>
          <ac:spMkLst>
            <pc:docMk/>
            <pc:sldMk cId="1337218445" sldId="321"/>
            <ac:spMk id="21" creationId="{091AC64B-65AE-8049-9825-B25DF32C3C25}"/>
          </ac:spMkLst>
        </pc:spChg>
        <pc:spChg chg="mod">
          <ac:chgData name="" userId="a452bbdf8716ee82" providerId="LiveId" clId="{3291767C-EE04-43E7-B554-D0416FF89AA7}" dt="2021-05-22T15:53:45.666" v="658" actId="114"/>
          <ac:spMkLst>
            <pc:docMk/>
            <pc:sldMk cId="1337218445" sldId="321"/>
            <ac:spMk id="22" creationId="{39143BD1-D14A-6542-AC99-F6ADABB71FD0}"/>
          </ac:spMkLst>
        </pc:spChg>
        <pc:spChg chg="mod">
          <ac:chgData name="" userId="a452bbdf8716ee82" providerId="LiveId" clId="{3291767C-EE04-43E7-B554-D0416FF89AA7}" dt="2021-05-22T15:53:54.186" v="661" actId="20577"/>
          <ac:spMkLst>
            <pc:docMk/>
            <pc:sldMk cId="1337218445" sldId="321"/>
            <ac:spMk id="23" creationId="{C8CDE917-479B-EC42-BC29-0F6861372666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6" creationId="{FC381B29-7B7D-4A27-A0D7-741CAB84DB5F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7" creationId="{03EE31C6-F1CA-40EC-A96F-403ECB76B7DE}"/>
          </ac:spMkLst>
        </pc:spChg>
        <pc:spChg chg="add mod">
          <ac:chgData name="" userId="a452bbdf8716ee82" providerId="LiveId" clId="{3291767C-EE04-43E7-B554-D0416FF89AA7}" dt="2021-05-22T15:50:12.273" v="525" actId="20577"/>
          <ac:spMkLst>
            <pc:docMk/>
            <pc:sldMk cId="1337218445" sldId="321"/>
            <ac:spMk id="28" creationId="{912019C4-B347-4977-BAB9-4BE1DFFD9D50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29" creationId="{C0649548-1BBE-496A-A3D6-4085FB8254FB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31" creationId="{3E5A7E20-708F-43CC-8249-DDAF46965C12}"/>
          </ac:spMkLst>
        </pc:spChg>
      </pc:sldChg>
      <pc:sldChg chg="addSp delSp modSp del">
        <pc:chgData name="" userId="a452bbdf8716ee82" providerId="LiveId" clId="{3291767C-EE04-43E7-B554-D0416FF89AA7}" dt="2021-05-23T14:49:25.871" v="4105" actId="2696"/>
        <pc:sldMkLst>
          <pc:docMk/>
          <pc:sldMk cId="3558107225" sldId="323"/>
        </pc:sldMkLst>
        <pc:spChg chg="mod">
          <ac:chgData name="" userId="a452bbdf8716ee82" providerId="LiveId" clId="{3291767C-EE04-43E7-B554-D0416FF89AA7}" dt="2021-05-22T15:54:32.857" v="695" actId="20577"/>
          <ac:spMkLst>
            <pc:docMk/>
            <pc:sldMk cId="3558107225" sldId="323"/>
            <ac:spMk id="2" creationId="{C60BA966-C2A2-5146-AD50-A4712E5E06A9}"/>
          </ac:spMkLst>
        </pc:spChg>
        <pc:spChg chg="mod">
          <ac:chgData name="" userId="a452bbdf8716ee82" providerId="LiveId" clId="{3291767C-EE04-43E7-B554-D0416FF89AA7}" dt="2021-05-22T17:04:23.735" v="3084" actId="20577"/>
          <ac:spMkLst>
            <pc:docMk/>
            <pc:sldMk cId="3558107225" sldId="323"/>
            <ac:spMk id="3" creationId="{80DDA046-789A-EB4C-A5A9-B29B2059D73F}"/>
          </ac:spMkLst>
        </pc:spChg>
        <pc:spChg chg="add del mod">
          <ac:chgData name="" userId="a452bbdf8716ee82" providerId="LiveId" clId="{3291767C-EE04-43E7-B554-D0416FF89AA7}" dt="2021-05-22T16:53:19.910" v="2942" actId="478"/>
          <ac:spMkLst>
            <pc:docMk/>
            <pc:sldMk cId="3558107225" sldId="323"/>
            <ac:spMk id="6" creationId="{1D2C4C4E-8C67-D145-842C-F62FBF9E077C}"/>
          </ac:spMkLst>
        </pc:spChg>
        <pc:spChg chg="mod">
          <ac:chgData name="" userId="a452bbdf8716ee82" providerId="LiveId" clId="{3291767C-EE04-43E7-B554-D0416FF89AA7}" dt="2021-05-22T15:39:22.276" v="235" actId="20577"/>
          <ac:spMkLst>
            <pc:docMk/>
            <pc:sldMk cId="3558107225" sldId="323"/>
            <ac:spMk id="7" creationId="{9EF3353D-707E-44F2-946D-65B86F16EF25}"/>
          </ac:spMkLst>
        </pc:spChg>
      </pc:sldChg>
      <pc:sldChg chg="modSp del">
        <pc:chgData name="" userId="a452bbdf8716ee82" providerId="LiveId" clId="{3291767C-EE04-43E7-B554-D0416FF89AA7}" dt="2021-05-22T16:59:03.901" v="3075" actId="2696"/>
        <pc:sldMkLst>
          <pc:docMk/>
          <pc:sldMk cId="3085404906" sldId="324"/>
        </pc:sldMkLst>
        <pc:spChg chg="mod">
          <ac:chgData name="" userId="a452bbdf8716ee82" providerId="LiveId" clId="{3291767C-EE04-43E7-B554-D0416FF89AA7}" dt="2021-05-22T15:38:47.042" v="233" actId="20577"/>
          <ac:spMkLst>
            <pc:docMk/>
            <pc:sldMk cId="3085404906" sldId="324"/>
            <ac:spMk id="3" creationId="{FDEC9AC9-481C-EC49-A582-23CDA4162C6C}"/>
          </ac:spMkLst>
        </pc:spChg>
        <pc:spChg chg="mod">
          <ac:chgData name="" userId="a452bbdf8716ee82" providerId="LiveId" clId="{3291767C-EE04-43E7-B554-D0416FF89AA7}" dt="2021-05-22T15:39:25.733" v="236" actId="20577"/>
          <ac:spMkLst>
            <pc:docMk/>
            <pc:sldMk cId="3085404906" sldId="324"/>
            <ac:spMk id="6" creationId="{EA5440C4-5ACD-4B04-8E3A-FDEB13E5FB32}"/>
          </ac:spMkLst>
        </pc:spChg>
      </pc:sldChg>
      <pc:sldChg chg="addSp modSp del ord">
        <pc:chgData name="" userId="a452bbdf8716ee82" providerId="LiveId" clId="{3291767C-EE04-43E7-B554-D0416FF89AA7}" dt="2021-05-23T14:49:26.781" v="4107" actId="2696"/>
        <pc:sldMkLst>
          <pc:docMk/>
          <pc:sldMk cId="526238062" sldId="325"/>
        </pc:sldMkLst>
        <pc:spChg chg="mod">
          <ac:chgData name="" userId="a452bbdf8716ee82" providerId="LiveId" clId="{3291767C-EE04-43E7-B554-D0416FF89AA7}" dt="2021-05-22T16:38:12.296" v="2266" actId="20577"/>
          <ac:spMkLst>
            <pc:docMk/>
            <pc:sldMk cId="526238062" sldId="325"/>
            <ac:spMk id="2" creationId="{06B5F0EF-02A5-384E-B8EE-C7B5BCB8841A}"/>
          </ac:spMkLst>
        </pc:spChg>
        <pc:spChg chg="mod">
          <ac:chgData name="" userId="a452bbdf8716ee82" providerId="LiveId" clId="{3291767C-EE04-43E7-B554-D0416FF89AA7}" dt="2021-05-22T17:06:41.694" v="3168" actId="20577"/>
          <ac:spMkLst>
            <pc:docMk/>
            <pc:sldMk cId="526238062" sldId="325"/>
            <ac:spMk id="3" creationId="{DF5709A8-CE38-E34E-AF34-4106254718B1}"/>
          </ac:spMkLst>
        </pc:spChg>
        <pc:spChg chg="add mod">
          <ac:chgData name="" userId="a452bbdf8716ee82" providerId="LiveId" clId="{3291767C-EE04-43E7-B554-D0416FF89AA7}" dt="2021-05-22T16:50:43.147" v="2871" actId="1076"/>
          <ac:spMkLst>
            <pc:docMk/>
            <pc:sldMk cId="526238062" sldId="325"/>
            <ac:spMk id="5" creationId="{FF4D3EF7-42F7-4B60-A07A-731DCF578E1C}"/>
          </ac:spMkLst>
        </pc:spChg>
        <pc:spChg chg="mod">
          <ac:chgData name="" userId="a452bbdf8716ee82" providerId="LiveId" clId="{3291767C-EE04-43E7-B554-D0416FF89AA7}" dt="2021-05-22T15:39:29.257" v="238" actId="20577"/>
          <ac:spMkLst>
            <pc:docMk/>
            <pc:sldMk cId="526238062" sldId="325"/>
            <ac:spMk id="6" creationId="{D20419DC-1A7D-4973-A378-1A10F03BEC87}"/>
          </ac:spMkLst>
        </pc:spChg>
        <pc:spChg chg="add mod">
          <ac:chgData name="" userId="a452bbdf8716ee82" providerId="LiveId" clId="{3291767C-EE04-43E7-B554-D0416FF89AA7}" dt="2021-05-22T16:52:34.631" v="2938" actId="1076"/>
          <ac:spMkLst>
            <pc:docMk/>
            <pc:sldMk cId="526238062" sldId="325"/>
            <ac:spMk id="16" creationId="{3179E285-D0E7-482C-A51D-0B5F1B4EA6BA}"/>
          </ac:spMkLst>
        </pc:spChg>
        <pc:cxnChg chg="add mod">
          <ac:chgData name="" userId="a452bbdf8716ee82" providerId="LiveId" clId="{3291767C-EE04-43E7-B554-D0416FF89AA7}" dt="2021-05-22T16:52:36.808" v="2939" actId="14100"/>
          <ac:cxnSpMkLst>
            <pc:docMk/>
            <pc:sldMk cId="526238062" sldId="325"/>
            <ac:cxnSpMk id="8" creationId="{DDB708A8-26F8-4FE7-B9CA-FF2FBE77F387}"/>
          </ac:cxnSpMkLst>
        </pc:cxnChg>
        <pc:cxnChg chg="add mod">
          <ac:chgData name="" userId="a452bbdf8716ee82" providerId="LiveId" clId="{3291767C-EE04-43E7-B554-D0416FF89AA7}" dt="2021-05-22T16:52:39.282" v="2940" actId="14100"/>
          <ac:cxnSpMkLst>
            <pc:docMk/>
            <pc:sldMk cId="526238062" sldId="325"/>
            <ac:cxnSpMk id="12" creationId="{B094DEE5-8BA7-4A52-91E2-6EE9954F283A}"/>
          </ac:cxnSpMkLst>
        </pc:cxnChg>
      </pc:sldChg>
      <pc:sldChg chg="modSp del">
        <pc:chgData name="" userId="a452bbdf8716ee82" providerId="LiveId" clId="{3291767C-EE04-43E7-B554-D0416FF89AA7}" dt="2021-05-23T14:49:25.184" v="4103" actId="2696"/>
        <pc:sldMkLst>
          <pc:docMk/>
          <pc:sldMk cId="55371502" sldId="326"/>
        </pc:sldMkLst>
        <pc:spChg chg="mod">
          <ac:chgData name="" userId="a452bbdf8716ee82" providerId="LiveId" clId="{3291767C-EE04-43E7-B554-D0416FF89AA7}" dt="2021-05-22T16:54:54.835" v="3033" actId="2710"/>
          <ac:spMkLst>
            <pc:docMk/>
            <pc:sldMk cId="55371502" sldId="326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787" v="4108" actId="2696"/>
        <pc:sldMkLst>
          <pc:docMk/>
          <pc:sldMk cId="2375814412" sldId="327"/>
        </pc:sldMkLst>
        <pc:spChg chg="mod">
          <ac:chgData name="" userId="a452bbdf8716ee82" providerId="LiveId" clId="{3291767C-EE04-43E7-B554-D0416FF89AA7}" dt="2021-05-22T16:55:45.701" v="3074" actId="2710"/>
          <ac:spMkLst>
            <pc:docMk/>
            <pc:sldMk cId="2375814412" sldId="327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840" v="4111" actId="2696"/>
        <pc:sldMkLst>
          <pc:docMk/>
          <pc:sldMk cId="2681592623" sldId="328"/>
        </pc:sldMkLst>
        <pc:spChg chg="mod">
          <ac:chgData name="" userId="a452bbdf8716ee82" providerId="LiveId" clId="{3291767C-EE04-43E7-B554-D0416FF89AA7}" dt="2021-05-22T15:35:44.987" v="127" actId="27636"/>
          <ac:spMkLst>
            <pc:docMk/>
            <pc:sldMk cId="2681592623" sldId="328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932" v="4112" actId="2696"/>
        <pc:sldMkLst>
          <pc:docMk/>
          <pc:sldMk cId="3335583244" sldId="329"/>
        </pc:sldMkLst>
        <pc:spChg chg="mod">
          <ac:chgData name="" userId="a452bbdf8716ee82" providerId="LiveId" clId="{3291767C-EE04-43E7-B554-D0416FF89AA7}" dt="2021-05-22T15:35:58.901" v="156" actId="20577"/>
          <ac:spMkLst>
            <pc:docMk/>
            <pc:sldMk cId="3335583244" sldId="329"/>
            <ac:spMk id="5" creationId="{6D4320CE-5EB6-4252-A774-E3F33F67892B}"/>
          </ac:spMkLst>
        </pc:spChg>
      </pc:sldChg>
      <pc:sldChg chg="addSp delSp modSp del">
        <pc:chgData name="" userId="a452bbdf8716ee82" providerId="LiveId" clId="{3291767C-EE04-43E7-B554-D0416FF89AA7}" dt="2021-05-23T14:49:28.219" v="4114" actId="2696"/>
        <pc:sldMkLst>
          <pc:docMk/>
          <pc:sldMk cId="2173721988" sldId="330"/>
        </pc:sldMkLst>
        <pc:spChg chg="del mod">
          <ac:chgData name="" userId="a452bbdf8716ee82" providerId="LiveId" clId="{3291767C-EE04-43E7-B554-D0416FF89AA7}" dt="2021-05-22T15:37:09.822" v="206" actId="478"/>
          <ac:spMkLst>
            <pc:docMk/>
            <pc:sldMk cId="2173721988" sldId="330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3.006" v="210" actId="478"/>
          <ac:spMkLst>
            <pc:docMk/>
            <pc:sldMk cId="2173721988" sldId="330"/>
            <ac:spMk id="8" creationId="{49957F11-5D82-4477-9DA0-563621E20500}"/>
          </ac:spMkLst>
        </pc:spChg>
        <pc:spChg chg="add del">
          <ac:chgData name="" userId="a452bbdf8716ee82" providerId="LiveId" clId="{3291767C-EE04-43E7-B554-D0416FF89AA7}" dt="2021-05-22T15:37:11.123" v="209"/>
          <ac:spMkLst>
            <pc:docMk/>
            <pc:sldMk cId="2173721988" sldId="330"/>
            <ac:spMk id="9" creationId="{C039AA1E-0B98-4801-93E8-E400BE6C888F}"/>
          </ac:spMkLst>
        </pc:spChg>
        <pc:spChg chg="add">
          <ac:chgData name="" userId="a452bbdf8716ee82" providerId="LiveId" clId="{3291767C-EE04-43E7-B554-D0416FF89AA7}" dt="2021-05-22T15:37:13.529" v="211"/>
          <ac:spMkLst>
            <pc:docMk/>
            <pc:sldMk cId="2173721988" sldId="330"/>
            <ac:spMk id="10" creationId="{C66908A1-98C2-44FE-B4E2-E99D8620C447}"/>
          </ac:spMkLst>
        </pc:spChg>
      </pc:sldChg>
      <pc:sldChg chg="addSp delSp modSp del">
        <pc:chgData name="" userId="a452bbdf8716ee82" providerId="LiveId" clId="{3291767C-EE04-43E7-B554-D0416FF89AA7}" dt="2021-05-23T14:49:28.853" v="4115" actId="2696"/>
        <pc:sldMkLst>
          <pc:docMk/>
          <pc:sldMk cId="3102417671" sldId="331"/>
        </pc:sldMkLst>
        <pc:spChg chg="del">
          <ac:chgData name="" userId="a452bbdf8716ee82" providerId="LiveId" clId="{3291767C-EE04-43E7-B554-D0416FF89AA7}" dt="2021-05-22T15:37:17.013" v="212" actId="478"/>
          <ac:spMkLst>
            <pc:docMk/>
            <pc:sldMk cId="3102417671" sldId="331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8.574" v="214" actId="478"/>
          <ac:spMkLst>
            <pc:docMk/>
            <pc:sldMk cId="3102417671" sldId="331"/>
            <ac:spMk id="8" creationId="{BCFD10A2-7D26-4381-9626-1EEA5241EFE4}"/>
          </ac:spMkLst>
        </pc:spChg>
        <pc:spChg chg="add">
          <ac:chgData name="" userId="a452bbdf8716ee82" providerId="LiveId" clId="{3291767C-EE04-43E7-B554-D0416FF89AA7}" dt="2021-05-22T15:37:19.066" v="215"/>
          <ac:spMkLst>
            <pc:docMk/>
            <pc:sldMk cId="3102417671" sldId="331"/>
            <ac:spMk id="9" creationId="{CAEBC013-E750-49D0-A9AB-B9EAE9C9CC5C}"/>
          </ac:spMkLst>
        </pc:spChg>
      </pc:sldChg>
      <pc:sldChg chg="addSp delSp modSp del">
        <pc:chgData name="" userId="a452bbdf8716ee82" providerId="LiveId" clId="{3291767C-EE04-43E7-B554-D0416FF89AA7}" dt="2021-05-23T14:49:29.917" v="4116" actId="2696"/>
        <pc:sldMkLst>
          <pc:docMk/>
          <pc:sldMk cId="982033367" sldId="332"/>
        </pc:sldMkLst>
        <pc:spChg chg="del">
          <ac:chgData name="" userId="a452bbdf8716ee82" providerId="LiveId" clId="{3291767C-EE04-43E7-B554-D0416FF89AA7}" dt="2021-05-22T15:37:27.746" v="216" actId="478"/>
          <ac:spMkLst>
            <pc:docMk/>
            <pc:sldMk cId="982033367" sldId="332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35.136" v="222" actId="478"/>
          <ac:spMkLst>
            <pc:docMk/>
            <pc:sldMk cId="982033367" sldId="332"/>
            <ac:spMk id="7" creationId="{DE49D57B-656A-4FBD-BC74-FF88BAED50D8}"/>
          </ac:spMkLst>
        </pc:spChg>
        <pc:spChg chg="add">
          <ac:chgData name="" userId="a452bbdf8716ee82" providerId="LiveId" clId="{3291767C-EE04-43E7-B554-D0416FF89AA7}" dt="2021-05-22T15:37:42.323" v="223"/>
          <ac:spMkLst>
            <pc:docMk/>
            <pc:sldMk cId="982033367" sldId="332"/>
            <ac:spMk id="8" creationId="{374352E2-99F7-473E-B5CC-BFF75DEA41B3}"/>
          </ac:spMkLst>
        </pc:spChg>
      </pc:sldChg>
      <pc:sldChg chg="addSp delSp modSp del">
        <pc:chgData name="" userId="a452bbdf8716ee82" providerId="LiveId" clId="{3291767C-EE04-43E7-B554-D0416FF89AA7}" dt="2021-05-23T14:49:30.116" v="4117" actId="2696"/>
        <pc:sldMkLst>
          <pc:docMk/>
          <pc:sldMk cId="601336228" sldId="333"/>
        </pc:sldMkLst>
        <pc:spChg chg="del mod">
          <ac:chgData name="" userId="a452bbdf8716ee82" providerId="LiveId" clId="{3291767C-EE04-43E7-B554-D0416FF89AA7}" dt="2021-05-22T15:37:50.526" v="225" actId="478"/>
          <ac:spMkLst>
            <pc:docMk/>
            <pc:sldMk cId="601336228" sldId="333"/>
            <ac:spMk id="5" creationId="{6D4320CE-5EB6-4252-A774-E3F33F67892B}"/>
          </ac:spMkLst>
        </pc:spChg>
        <pc:spChg chg="add">
          <ac:chgData name="" userId="a452bbdf8716ee82" providerId="LiveId" clId="{3291767C-EE04-43E7-B554-D0416FF89AA7}" dt="2021-05-22T15:37:51.335" v="226"/>
          <ac:spMkLst>
            <pc:docMk/>
            <pc:sldMk cId="601336228" sldId="333"/>
            <ac:spMk id="7" creationId="{7403F171-160B-4EB8-87F5-678E4A28BB46}"/>
          </ac:spMkLst>
        </pc:spChg>
      </pc:sldChg>
      <pc:sldChg chg="modSp add del">
        <pc:chgData name="" userId="a452bbdf8716ee82" providerId="LiveId" clId="{3291767C-EE04-43E7-B554-D0416FF89AA7}" dt="2021-05-22T15:48:36.236" v="439"/>
        <pc:sldMkLst>
          <pc:docMk/>
          <pc:sldMk cId="499240954" sldId="334"/>
        </pc:sldMkLst>
        <pc:spChg chg="mod">
          <ac:chgData name="" userId="a452bbdf8716ee82" providerId="LiveId" clId="{3291767C-EE04-43E7-B554-D0416FF89AA7}" dt="2021-05-22T15:48:36.236" v="439"/>
          <ac:spMkLst>
            <pc:docMk/>
            <pc:sldMk cId="499240954" sldId="334"/>
            <ac:spMk id="5" creationId="{DC46FAA6-ECDF-4441-9381-4A405357B0E9}"/>
          </ac:spMkLst>
        </pc:spChg>
      </pc:sldChg>
      <pc:sldChg chg="delSp modSp add del">
        <pc:chgData name="" userId="a452bbdf8716ee82" providerId="LiveId" clId="{3291767C-EE04-43E7-B554-D0416FF89AA7}" dt="2021-05-23T14:49:26.561" v="4106" actId="2696"/>
        <pc:sldMkLst>
          <pc:docMk/>
          <pc:sldMk cId="2437069220" sldId="334"/>
        </pc:sldMkLst>
        <pc:spChg chg="mod">
          <ac:chgData name="" userId="a452bbdf8716ee82" providerId="LiveId" clId="{3291767C-EE04-43E7-B554-D0416FF89AA7}" dt="2021-05-22T16:36:22.339" v="2239" actId="20577"/>
          <ac:spMkLst>
            <pc:docMk/>
            <pc:sldMk cId="2437069220" sldId="334"/>
            <ac:spMk id="3" creationId="{80DDA046-789A-EB4C-A5A9-B29B2059D73F}"/>
          </ac:spMkLst>
        </pc:spChg>
        <pc:spChg chg="del">
          <ac:chgData name="" userId="a452bbdf8716ee82" providerId="LiveId" clId="{3291767C-EE04-43E7-B554-D0416FF89AA7}" dt="2021-05-22T16:29:06.895" v="1884" actId="478"/>
          <ac:spMkLst>
            <pc:docMk/>
            <pc:sldMk cId="2437069220" sldId="334"/>
            <ac:spMk id="6" creationId="{1D2C4C4E-8C67-D145-842C-F62FBF9E077C}"/>
          </ac:spMkLst>
        </pc:spChg>
      </pc:sldChg>
      <pc:sldChg chg="modSp add del">
        <pc:chgData name="" userId="a452bbdf8716ee82" providerId="LiveId" clId="{3291767C-EE04-43E7-B554-D0416FF89AA7}" dt="2021-05-22T16:02:58.250" v="1144"/>
        <pc:sldMkLst>
          <pc:docMk/>
          <pc:sldMk cId="2980566582" sldId="334"/>
        </pc:sldMkLst>
        <pc:spChg chg="mod">
          <ac:chgData name="" userId="a452bbdf8716ee82" providerId="LiveId" clId="{3291767C-EE04-43E7-B554-D0416FF89AA7}" dt="2021-05-22T16:02:58.250" v="1144"/>
          <ac:spMkLst>
            <pc:docMk/>
            <pc:sldMk cId="2980566582" sldId="334"/>
            <ac:spMk id="5" creationId="{C52028A0-DEC3-444E-ADB9-3FBE1C84E690}"/>
          </ac:spMkLst>
        </pc:spChg>
      </pc:sldChg>
      <pc:sldChg chg="modSp add del">
        <pc:chgData name="" userId="a452bbdf8716ee82" providerId="LiveId" clId="{3291767C-EE04-43E7-B554-D0416FF89AA7}" dt="2021-05-22T15:49:01.890" v="468"/>
        <pc:sldMkLst>
          <pc:docMk/>
          <pc:sldMk cId="3708587566" sldId="334"/>
        </pc:sldMkLst>
        <pc:spChg chg="mod">
          <ac:chgData name="" userId="a452bbdf8716ee82" providerId="LiveId" clId="{3291767C-EE04-43E7-B554-D0416FF89AA7}" dt="2021-05-22T15:49:01.890" v="468"/>
          <ac:spMkLst>
            <pc:docMk/>
            <pc:sldMk cId="3708587566" sldId="334"/>
            <ac:spMk id="5" creationId="{EC4B5FAA-0E77-4912-A14D-45AFE6A3FD0F}"/>
          </ac:spMkLst>
        </pc:spChg>
      </pc:sldChg>
      <pc:sldChg chg="modSp add del">
        <pc:chgData name="" userId="a452bbdf8716ee82" providerId="LiveId" clId="{3291767C-EE04-43E7-B554-D0416FF89AA7}" dt="2021-05-23T14:49:30.122" v="4118" actId="2696"/>
        <pc:sldMkLst>
          <pc:docMk/>
          <pc:sldMk cId="1410463299" sldId="335"/>
        </pc:sldMkLst>
        <pc:spChg chg="mod">
          <ac:chgData name="" userId="a452bbdf8716ee82" providerId="LiveId" clId="{3291767C-EE04-43E7-B554-D0416FF89AA7}" dt="2021-05-22T17:11:10.950" v="3194" actId="20577"/>
          <ac:spMkLst>
            <pc:docMk/>
            <pc:sldMk cId="1410463299" sldId="335"/>
            <ac:spMk id="4" creationId="{D079D382-04EA-432E-93A7-39B0BB5FD7D2}"/>
          </ac:spMkLst>
        </pc:spChg>
      </pc:sldChg>
      <pc:sldChg chg="add del">
        <pc:chgData name="" userId="a452bbdf8716ee82" providerId="LiveId" clId="{3291767C-EE04-43E7-B554-D0416FF89AA7}" dt="2021-05-23T14:39:56.753" v="3541"/>
        <pc:sldMkLst>
          <pc:docMk/>
          <pc:sldMk cId="607369276" sldId="336"/>
        </pc:sldMkLst>
      </pc:sldChg>
      <pc:sldChg chg="addSp delSp modSp add">
        <pc:chgData name="" userId="a452bbdf8716ee82" providerId="LiveId" clId="{3291767C-EE04-43E7-B554-D0416FF89AA7}" dt="2021-05-23T15:00:36.881" v="4418" actId="167"/>
        <pc:sldMkLst>
          <pc:docMk/>
          <pc:sldMk cId="2883762820" sldId="336"/>
        </pc:sldMkLst>
        <pc:spChg chg="mod">
          <ac:chgData name="" userId="a452bbdf8716ee82" providerId="LiveId" clId="{3291767C-EE04-43E7-B554-D0416FF89AA7}" dt="2021-05-23T14:44:40.861" v="3879" actId="20577"/>
          <ac:spMkLst>
            <pc:docMk/>
            <pc:sldMk cId="2883762820" sldId="336"/>
            <ac:spMk id="2" creationId="{A0076CE4-A93C-4C22-A496-6E79A9CE40E8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4:52:03.219" v="4246"/>
          <ac:spMkLst>
            <pc:docMk/>
            <pc:sldMk cId="2883762820" sldId="336"/>
            <ac:spMk id="6" creationId="{8458EC06-4D28-4B8F-9F34-4BF27010E33C}"/>
          </ac:spMkLst>
        </pc:spChg>
        <pc:spChg chg="del">
          <ac:chgData name="" userId="a452bbdf8716ee82" providerId="LiveId" clId="{3291767C-EE04-43E7-B554-D0416FF89AA7}" dt="2021-05-23T14:59:39.197" v="4411" actId="478"/>
          <ac:spMkLst>
            <pc:docMk/>
            <pc:sldMk cId="2883762820" sldId="336"/>
            <ac:spMk id="8" creationId="{5E1E5EDE-382F-40E2-BE6F-1B0DECF6A184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0" creationId="{A0901638-2EC1-4FBF-A372-E6BE3CFBA16F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1" creationId="{2BC5829A-98E7-4935-BF5E-E9FFF4256F43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2" creationId="{6212F648-ED51-4D83-935E-09904959820A}"/>
          </ac:spMkLst>
        </pc:spChg>
        <pc:spChg chg="add mod">
          <ac:chgData name="" userId="a452bbdf8716ee82" providerId="LiveId" clId="{3291767C-EE04-43E7-B554-D0416FF89AA7}" dt="2021-05-23T14:44:04.559" v="3842" actId="20577"/>
          <ac:spMkLst>
            <pc:docMk/>
            <pc:sldMk cId="2883762820" sldId="336"/>
            <ac:spMk id="13" creationId="{84ADCB82-275F-4884-8C5D-84A71FE05F7F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4" creationId="{8042EF70-4FA3-4B36-829D-84A96497644E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5" creationId="{62A988AF-4922-4125-A35B-B592040E13D7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6" creationId="{2994E213-3FEF-43A2-8DDA-69A1E89A6FB5}"/>
          </ac:spMkLst>
        </pc:spChg>
        <pc:spChg chg="add del">
          <ac:chgData name="" userId="a452bbdf8716ee82" providerId="LiveId" clId="{3291767C-EE04-43E7-B554-D0416FF89AA7}" dt="2021-05-23T14:48:51.743" v="4087"/>
          <ac:spMkLst>
            <pc:docMk/>
            <pc:sldMk cId="2883762820" sldId="336"/>
            <ac:spMk id="17" creationId="{BB3E1580-AF93-45C8-B289-C7A1C01741B4}"/>
          </ac:spMkLst>
        </pc:spChg>
        <pc:spChg chg="add mod">
          <ac:chgData name="" userId="a452bbdf8716ee82" providerId="LiveId" clId="{3291767C-EE04-43E7-B554-D0416FF89AA7}" dt="2021-05-23T14:49:49.742" v="4139" actId="20577"/>
          <ac:spMkLst>
            <pc:docMk/>
            <pc:sldMk cId="2883762820" sldId="336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4:50:22.503" v="4164" actId="478"/>
          <ac:spMkLst>
            <pc:docMk/>
            <pc:sldMk cId="2883762820" sldId="336"/>
            <ac:spMk id="19" creationId="{EC735909-3FD0-450D-AAB6-477D08910473}"/>
          </ac:spMkLst>
        </pc:spChg>
        <pc:spChg chg="add del">
          <ac:chgData name="" userId="a452bbdf8716ee82" providerId="LiveId" clId="{3291767C-EE04-43E7-B554-D0416FF89AA7}" dt="2021-05-23T14:50:29.419" v="4166"/>
          <ac:spMkLst>
            <pc:docMk/>
            <pc:sldMk cId="2883762820" sldId="336"/>
            <ac:spMk id="20" creationId="{52AD5C4D-DC0B-4E9A-8A62-AD765A8FC3DA}"/>
          </ac:spMkLst>
        </pc:spChg>
        <pc:spChg chg="add mod">
          <ac:chgData name="" userId="a452bbdf8716ee82" providerId="LiveId" clId="{3291767C-EE04-43E7-B554-D0416FF89AA7}" dt="2021-05-23T14:51:23.201" v="4240" actId="404"/>
          <ac:spMkLst>
            <pc:docMk/>
            <pc:sldMk cId="2883762820" sldId="336"/>
            <ac:spMk id="21" creationId="{E235A6EC-F637-4156-A821-096CF1BE9111}"/>
          </ac:spMkLst>
        </pc:spChg>
        <pc:spChg chg="add mod">
          <ac:chgData name="" userId="a452bbdf8716ee82" providerId="LiveId" clId="{3291767C-EE04-43E7-B554-D0416FF89AA7}" dt="2021-05-23T14:53:41.360" v="4248" actId="1076"/>
          <ac:spMkLst>
            <pc:docMk/>
            <pc:sldMk cId="2883762820" sldId="336"/>
            <ac:spMk id="22" creationId="{B9EC4DE4-D668-40AB-91AE-8B376E280823}"/>
          </ac:spMkLst>
        </pc:spChg>
        <pc:spChg chg="add mod">
          <ac:chgData name="" userId="a452bbdf8716ee82" providerId="LiveId" clId="{3291767C-EE04-43E7-B554-D0416FF89AA7}" dt="2021-05-23T14:54:06.103" v="4270" actId="20577"/>
          <ac:spMkLst>
            <pc:docMk/>
            <pc:sldMk cId="2883762820" sldId="336"/>
            <ac:spMk id="24" creationId="{A3D3040F-A9F4-441C-9F64-892C270D5639}"/>
          </ac:spMkLst>
        </pc:spChg>
        <pc:spChg chg="add mod">
          <ac:chgData name="" userId="a452bbdf8716ee82" providerId="LiveId" clId="{3291767C-EE04-43E7-B554-D0416FF89AA7}" dt="2021-05-23T14:56:26.054" v="4319" actId="20577"/>
          <ac:spMkLst>
            <pc:docMk/>
            <pc:sldMk cId="2883762820" sldId="336"/>
            <ac:spMk id="25" creationId="{F0686AB2-A1FA-41A7-B2B2-4737E5DCDADA}"/>
          </ac:spMkLst>
        </pc:spChg>
        <pc:spChg chg="add mod">
          <ac:chgData name="" userId="a452bbdf8716ee82" providerId="LiveId" clId="{3291767C-EE04-43E7-B554-D0416FF89AA7}" dt="2021-05-23T14:56:33.878" v="4324" actId="20577"/>
          <ac:spMkLst>
            <pc:docMk/>
            <pc:sldMk cId="2883762820" sldId="336"/>
            <ac:spMk id="26" creationId="{F5482358-3A8F-4511-8E01-F140F6955D5B}"/>
          </ac:spMkLst>
        </pc:spChg>
        <pc:spChg chg="add mod">
          <ac:chgData name="" userId="a452bbdf8716ee82" providerId="LiveId" clId="{3291767C-EE04-43E7-B554-D0416FF89AA7}" dt="2021-05-23T14:58:52.533" v="4404" actId="1076"/>
          <ac:spMkLst>
            <pc:docMk/>
            <pc:sldMk cId="2883762820" sldId="336"/>
            <ac:spMk id="27" creationId="{7E88E50D-2F6E-4D18-8EEC-1569C0F62F5C}"/>
          </ac:spMkLst>
        </pc:spChg>
        <pc:spChg chg="add mod">
          <ac:chgData name="" userId="a452bbdf8716ee82" providerId="LiveId" clId="{3291767C-EE04-43E7-B554-D0416FF89AA7}" dt="2021-05-23T14:57:29.468" v="4403" actId="20577"/>
          <ac:spMkLst>
            <pc:docMk/>
            <pc:sldMk cId="2883762820" sldId="336"/>
            <ac:spMk id="28" creationId="{0D1686A9-903E-4E24-9E93-A77C41935BEF}"/>
          </ac:spMkLst>
        </pc:spChg>
        <pc:spChg chg="add del mod">
          <ac:chgData name="" userId="a452bbdf8716ee82" providerId="LiveId" clId="{3291767C-EE04-43E7-B554-D0416FF89AA7}" dt="2021-05-23T15:00:33.825" v="4417"/>
          <ac:spMkLst>
            <pc:docMk/>
            <pc:sldMk cId="2883762820" sldId="336"/>
            <ac:spMk id="29" creationId="{985B96C3-B573-442E-9A4A-900EF29ACEF3}"/>
          </ac:spMkLst>
        </pc:spChg>
        <pc:spChg chg="mod">
          <ac:chgData name="" userId="a452bbdf8716ee82" providerId="LiveId" clId="{3291767C-EE04-43E7-B554-D0416FF89AA7}" dt="2021-05-23T14:57:01.819" v="4351" actId="20577"/>
          <ac:spMkLst>
            <pc:docMk/>
            <pc:sldMk cId="2883762820" sldId="336"/>
            <ac:spMk id="44" creationId="{256E4A68-7718-486F-B66A-951B3B36421B}"/>
          </ac:spMkLst>
        </pc:spChg>
        <pc:picChg chg="add del mod ord">
          <ac:chgData name="" userId="a452bbdf8716ee82" providerId="LiveId" clId="{3291767C-EE04-43E7-B554-D0416FF89AA7}" dt="2021-05-23T15:00:30.723" v="4416" actId="478"/>
          <ac:picMkLst>
            <pc:docMk/>
            <pc:sldMk cId="2883762820" sldId="336"/>
            <ac:picMk id="7" creationId="{66F221E7-FA62-4B97-B289-01A5BAB3A9D7}"/>
          </ac:picMkLst>
        </pc:picChg>
        <pc:picChg chg="del">
          <ac:chgData name="" userId="a452bbdf8716ee82" providerId="LiveId" clId="{3291767C-EE04-43E7-B554-D0416FF89AA7}" dt="2021-05-23T14:52:02.270" v="4245" actId="478"/>
          <ac:picMkLst>
            <pc:docMk/>
            <pc:sldMk cId="2883762820" sldId="336"/>
            <ac:picMk id="9" creationId="{028BE4C2-BF0A-4936-A9B2-BD0756DC0EDE}"/>
          </ac:picMkLst>
        </pc:picChg>
        <pc:picChg chg="add mod ord">
          <ac:chgData name="" userId="a452bbdf8716ee82" providerId="LiveId" clId="{3291767C-EE04-43E7-B554-D0416FF89AA7}" dt="2021-05-23T15:00:36.881" v="4418" actId="167"/>
          <ac:picMkLst>
            <pc:docMk/>
            <pc:sldMk cId="2883762820" sldId="336"/>
            <ac:picMk id="30" creationId="{2996DFF9-B4A8-4266-8DCB-AECA5989A218}"/>
          </ac:picMkLst>
        </pc:picChg>
      </pc:sldChg>
      <pc:sldChg chg="addSp delSp modSp add">
        <pc:chgData name="" userId="a452bbdf8716ee82" providerId="LiveId" clId="{3291767C-EE04-43E7-B554-D0416FF89AA7}" dt="2021-05-23T15:04:16.399" v="4546" actId="20577"/>
        <pc:sldMkLst>
          <pc:docMk/>
          <pc:sldMk cId="3832706371" sldId="337"/>
        </pc:sldMkLst>
        <pc:spChg chg="mod">
          <ac:chgData name="" userId="a452bbdf8716ee82" providerId="LiveId" clId="{3291767C-EE04-43E7-B554-D0416FF89AA7}" dt="2021-05-23T14:59:44.505" v="4414" actId="20577"/>
          <ac:spMkLst>
            <pc:docMk/>
            <pc:sldMk cId="3832706371" sldId="337"/>
            <ac:spMk id="2" creationId="{A0076CE4-A93C-4C22-A496-6E79A9CE40E8}"/>
          </ac:spMkLst>
        </pc:spChg>
        <pc:spChg chg="mod">
          <ac:chgData name="" userId="a452bbdf8716ee82" providerId="LiveId" clId="{3291767C-EE04-43E7-B554-D0416FF89AA7}" dt="2021-05-23T15:02:16.550" v="4487" actId="14100"/>
          <ac:spMkLst>
            <pc:docMk/>
            <pc:sldMk cId="3832706371" sldId="337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01:29.569" v="4420"/>
          <ac:spMkLst>
            <pc:docMk/>
            <pc:sldMk cId="3832706371" sldId="337"/>
            <ac:spMk id="6" creationId="{2001FD2F-0E5E-4484-BF88-878D41A26666}"/>
          </ac:spMkLst>
        </pc:spChg>
        <pc:spChg chg="del">
          <ac:chgData name="" userId="a452bbdf8716ee82" providerId="LiveId" clId="{3291767C-EE04-43E7-B554-D0416FF89AA7}" dt="2021-05-23T14:59:47.233" v="4415" actId="478"/>
          <ac:spMkLst>
            <pc:docMk/>
            <pc:sldMk cId="3832706371" sldId="337"/>
            <ac:spMk id="8" creationId="{5E1E5EDE-382F-40E2-BE6F-1B0DECF6A184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0" creationId="{A0901638-2EC1-4FBF-A372-E6BE3CFBA16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1" creationId="{2BC5829A-98E7-4935-BF5E-E9FFF4256F43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2" creationId="{6212F648-ED51-4D83-935E-09904959820A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3" creationId="{84ADCB82-275F-4884-8C5D-84A71FE05F7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4" creationId="{8042EF70-4FA3-4B36-829D-84A96497644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5" creationId="{62A988AF-4922-4125-A35B-B592040E13D7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6" creationId="{2994E213-3FEF-43A2-8DDA-69A1E89A6FB5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5:03:10.997" v="4491"/>
          <ac:spMkLst>
            <pc:docMk/>
            <pc:sldMk cId="3832706371" sldId="337"/>
            <ac:spMk id="19" creationId="{A31FB2FC-46FC-48CF-8701-AC0D6F1CFFA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1" creationId="{E235A6EC-F637-4156-A821-096CF1BE9111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2" creationId="{B9EC4DE4-D668-40AB-91AE-8B376E280823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4" creationId="{A3D3040F-A9F4-441C-9F64-892C270D5639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5" creationId="{F0686AB2-A1FA-41A7-B2B2-4737E5DCDADA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6" creationId="{F5482358-3A8F-4511-8E01-F140F6955D5B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7" creationId="{7E88E50D-2F6E-4D18-8EEC-1569C0F62F5C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8" creationId="{0D1686A9-903E-4E24-9E93-A77C41935BEF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29" creationId="{798983BE-568D-4864-AF08-D76F60CC932D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30" creationId="{D6874080-420B-42D5-B8B9-AB3723758F61}"/>
          </ac:spMkLst>
        </pc:spChg>
        <pc:spChg chg="mod">
          <ac:chgData name="" userId="a452bbdf8716ee82" providerId="LiveId" clId="{3291767C-EE04-43E7-B554-D0416FF89AA7}" dt="2021-05-23T15:04:16.399" v="4546" actId="20577"/>
          <ac:spMkLst>
            <pc:docMk/>
            <pc:sldMk cId="3832706371" sldId="337"/>
            <ac:spMk id="44" creationId="{256E4A68-7718-486F-B66A-951B3B36421B}"/>
          </ac:spMkLst>
        </pc:spChg>
        <pc:picChg chg="del">
          <ac:chgData name="" userId="a452bbdf8716ee82" providerId="LiveId" clId="{3291767C-EE04-43E7-B554-D0416FF89AA7}" dt="2021-05-23T15:01:27.808" v="4419" actId="478"/>
          <ac:picMkLst>
            <pc:docMk/>
            <pc:sldMk cId="3832706371" sldId="337"/>
            <ac:picMk id="7" creationId="{66F221E7-FA62-4B97-B289-01A5BAB3A9D7}"/>
          </ac:picMkLst>
        </pc:picChg>
        <pc:picChg chg="add del mod ord">
          <ac:chgData name="" userId="a452bbdf8716ee82" providerId="LiveId" clId="{3291767C-EE04-43E7-B554-D0416FF89AA7}" dt="2021-05-23T15:03:08.446" v="4490" actId="478"/>
          <ac:picMkLst>
            <pc:docMk/>
            <pc:sldMk cId="3832706371" sldId="337"/>
            <ac:picMk id="9" creationId="{7C983DC5-794C-4C5C-BA15-A2B0C7DABC25}"/>
          </ac:picMkLst>
        </pc:picChg>
        <pc:picChg chg="add mod ord">
          <ac:chgData name="" userId="a452bbdf8716ee82" providerId="LiveId" clId="{3291767C-EE04-43E7-B554-D0416FF89AA7}" dt="2021-05-23T15:03:13.439" v="4492" actId="167"/>
          <ac:picMkLst>
            <pc:docMk/>
            <pc:sldMk cId="3832706371" sldId="337"/>
            <ac:picMk id="20" creationId="{6262ADDA-F696-4805-BAF8-E4575A3E353C}"/>
          </ac:picMkLst>
        </pc:picChg>
      </pc:sldChg>
      <pc:sldChg chg="modSp add">
        <pc:chgData name="" userId="a452bbdf8716ee82" providerId="LiveId" clId="{3291767C-EE04-43E7-B554-D0416FF89AA7}" dt="2021-05-23T15:11:21.016" v="4660" actId="20577"/>
        <pc:sldMkLst>
          <pc:docMk/>
          <pc:sldMk cId="267784583" sldId="338"/>
        </pc:sldMkLst>
        <pc:spChg chg="mod">
          <ac:chgData name="" userId="a452bbdf8716ee82" providerId="LiveId" clId="{3291767C-EE04-43E7-B554-D0416FF89AA7}" dt="2021-05-23T15:09:26.527" v="4631" actId="20577"/>
          <ac:spMkLst>
            <pc:docMk/>
            <pc:sldMk cId="267784583" sldId="338"/>
            <ac:spMk id="6" creationId="{D286C009-5694-4652-9500-3C083621C33E}"/>
          </ac:spMkLst>
        </pc:spChg>
        <pc:spChg chg="mod">
          <ac:chgData name="" userId="a452bbdf8716ee82" providerId="LiveId" clId="{3291767C-EE04-43E7-B554-D0416FF89AA7}" dt="2021-05-23T15:11:21.016" v="4660" actId="20577"/>
          <ac:spMkLst>
            <pc:docMk/>
            <pc:sldMk cId="267784583" sldId="338"/>
            <ac:spMk id="7" creationId="{A7726A70-7346-4607-8F9A-F2FCC1F2534B}"/>
          </ac:spMkLst>
        </pc:spChg>
      </pc:sldChg>
      <pc:sldChg chg="addSp delSp modSp add">
        <pc:chgData name="" userId="a452bbdf8716ee82" providerId="LiveId" clId="{3291767C-EE04-43E7-B554-D0416FF89AA7}" dt="2021-05-23T15:36:21.015" v="5906" actId="20577"/>
        <pc:sldMkLst>
          <pc:docMk/>
          <pc:sldMk cId="1686347038" sldId="339"/>
        </pc:sldMkLst>
        <pc:spChg chg="mod">
          <ac:chgData name="" userId="a452bbdf8716ee82" providerId="LiveId" clId="{3291767C-EE04-43E7-B554-D0416FF89AA7}" dt="2021-05-23T15:36:21.015" v="5906" actId="20577"/>
          <ac:spMkLst>
            <pc:docMk/>
            <pc:sldMk cId="1686347038" sldId="339"/>
            <ac:spMk id="2" creationId="{A0076CE4-A93C-4C22-A496-6E79A9CE40E8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11:38.906" v="4663" actId="478"/>
          <ac:spMkLst>
            <pc:docMk/>
            <pc:sldMk cId="1686347038" sldId="339"/>
            <ac:spMk id="6" creationId="{FC95EBB9-1FE5-40B8-BFD8-D6433A1BABD1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7" creationId="{D990B4E1-1428-4281-BE2F-A33695B6C75E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8" creationId="{B59C52F6-CF87-4EAC-8F5D-2DB0C413112E}"/>
          </ac:spMkLst>
        </pc:spChg>
        <pc:spChg chg="add del mod">
          <ac:chgData name="" userId="a452bbdf8716ee82" providerId="LiveId" clId="{3291767C-EE04-43E7-B554-D0416FF89AA7}" dt="2021-05-23T15:13:08.242" v="4722" actId="11529"/>
          <ac:spMkLst>
            <pc:docMk/>
            <pc:sldMk cId="1686347038" sldId="339"/>
            <ac:spMk id="9" creationId="{7ABEC962-C022-4989-BC8F-18E4A066EA2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2" creationId="{CF86F2D2-86ED-489C-BEBD-7BEFDD6AFE2F}"/>
          </ac:spMkLst>
        </pc:spChg>
        <pc:spChg chg="mod">
          <ac:chgData name="" userId="a452bbdf8716ee82" providerId="LiveId" clId="{3291767C-EE04-43E7-B554-D0416FF89AA7}" dt="2021-05-23T15:23:30.893" v="5433" actId="14100"/>
          <ac:spMkLst>
            <pc:docMk/>
            <pc:sldMk cId="1686347038" sldId="339"/>
            <ac:spMk id="14" creationId="{E463DFA4-9F72-4A80-8878-31BAE2F11E4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5" creationId="{95790846-F957-45DF-AA06-28060A208654}"/>
          </ac:spMkLst>
        </pc:spChg>
        <pc:spChg chg="mod">
          <ac:chgData name="" userId="a452bbdf8716ee82" providerId="LiveId" clId="{3291767C-EE04-43E7-B554-D0416FF89AA7}" dt="2021-05-23T15:36:00.755" v="5873" actId="20577"/>
          <ac:spMkLst>
            <pc:docMk/>
            <pc:sldMk cId="1686347038" sldId="339"/>
            <ac:spMk id="17" creationId="{5FAE2397-F55B-4716-8A5D-539EBACDA136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8" creationId="{8598F10C-1348-4FD0-9E95-4CCCBA4DEA34}"/>
          </ac:spMkLst>
        </pc:spChg>
        <pc:spChg chg="add del">
          <ac:chgData name="" userId="a452bbdf8716ee82" providerId="LiveId" clId="{3291767C-EE04-43E7-B554-D0416FF89AA7}" dt="2021-05-23T15:19:30.624" v="5188"/>
          <ac:spMkLst>
            <pc:docMk/>
            <pc:sldMk cId="1686347038" sldId="339"/>
            <ac:spMk id="19" creationId="{83089E0D-430C-418E-83BD-9E390CFAC39D}"/>
          </ac:spMkLst>
        </pc:spChg>
        <pc:spChg chg="del">
          <ac:chgData name="" userId="a452bbdf8716ee82" providerId="LiveId" clId="{3291767C-EE04-43E7-B554-D0416FF89AA7}" dt="2021-05-23T15:25:46.921" v="5525" actId="478"/>
          <ac:spMkLst>
            <pc:docMk/>
            <pc:sldMk cId="1686347038" sldId="339"/>
            <ac:spMk id="19" creationId="{F5F89DA4-58FE-49F8-8D9A-985AD9032A3D}"/>
          </ac:spMkLst>
        </pc:spChg>
        <pc:spChg chg="del">
          <ac:chgData name="" userId="a452bbdf8716ee82" providerId="LiveId" clId="{3291767C-EE04-43E7-B554-D0416FF89AA7}" dt="2021-05-23T15:25:44.856" v="5524" actId="478"/>
          <ac:spMkLst>
            <pc:docMk/>
            <pc:sldMk cId="1686347038" sldId="339"/>
            <ac:spMk id="21" creationId="{D0F4CF43-63BB-4377-92BF-DEC0A3310EC4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29" creationId="{798983BE-568D-4864-AF08-D76F60CC932D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0" creationId="{D6874080-420B-42D5-B8B9-AB3723758F61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44" creationId="{256E4A68-7718-486F-B66A-951B3B36421B}"/>
          </ac:spMkLst>
        </pc:s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3" creationId="{550BBF3A-5DC4-4E20-BE7C-4D272DCC11F3}"/>
          </ac:grpSpMkLst>
        </pc:grpChg>
        <pc:grpChg chg="add del mod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5" creationId="{34518926-1846-4183-8A98-3F99A6CF48B4}"/>
          </ac:grpSpMkLst>
        </pc:gr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13" creationId="{D83564D7-DB9C-45B1-B55A-006A29B9B309}"/>
          </ac:grpSpMkLst>
        </pc:grpChg>
        <pc:picChg chg="del">
          <ac:chgData name="" userId="a452bbdf8716ee82" providerId="LiveId" clId="{3291767C-EE04-43E7-B554-D0416FF89AA7}" dt="2021-05-23T15:11:28.882" v="4661" actId="478"/>
          <ac:picMkLst>
            <pc:docMk/>
            <pc:sldMk cId="1686347038" sldId="339"/>
            <ac:picMk id="20" creationId="{6262ADDA-F696-4805-BAF8-E4575A3E353C}"/>
          </ac:picMkLst>
        </pc:picChg>
        <pc:cxnChg chg="add mod">
          <ac:chgData name="" userId="a452bbdf8716ee82" providerId="LiveId" clId="{3291767C-EE04-43E7-B554-D0416FF89AA7}" dt="2021-05-23T15:22:52.346" v="5403" actId="164"/>
          <ac:cxnSpMkLst>
            <pc:docMk/>
            <pc:sldMk cId="1686347038" sldId="339"/>
            <ac:cxnSpMk id="11" creationId="{EAE47844-4D87-42CE-8060-71B00953466D}"/>
          </ac:cxnSpMkLst>
        </pc:cxnChg>
        <pc:cxnChg chg="del mod">
          <ac:chgData name="" userId="a452bbdf8716ee82" providerId="LiveId" clId="{3291767C-EE04-43E7-B554-D0416FF89AA7}" dt="2021-05-23T15:25:49.577" v="5526" actId="478"/>
          <ac:cxnSpMkLst>
            <pc:docMk/>
            <pc:sldMk cId="1686347038" sldId="339"/>
            <ac:cxnSpMk id="20" creationId="{B2EA7590-08D7-4D42-B63A-50B8A729F3BF}"/>
          </ac:cxnSpMkLst>
        </pc:cxnChg>
      </pc:sldChg>
      <pc:sldChg chg="addSp delSp modSp add">
        <pc:chgData name="" userId="a452bbdf8716ee82" providerId="LiveId" clId="{3291767C-EE04-43E7-B554-D0416FF89AA7}" dt="2021-05-23T15:47:46.546" v="6497" actId="164"/>
        <pc:sldMkLst>
          <pc:docMk/>
          <pc:sldMk cId="2922908019" sldId="340"/>
        </pc:sldMkLst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7" creationId="{D990B4E1-1428-4281-BE2F-A33695B6C75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8" creationId="{B59C52F6-CF87-4EAC-8F5D-2DB0C413112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2" creationId="{CF86F2D2-86ED-489C-BEBD-7BEFDD6AFE2F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5" creationId="{95790846-F957-45DF-AA06-28060A208654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8" creationId="{8598F10C-1348-4FD0-9E95-4CCCBA4DEA34}"/>
          </ac:spMkLst>
        </pc:spChg>
        <pc:spChg chg="add mod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30" creationId="{E17831F9-1ED1-4B33-8F70-4B9B13FAB7D7}"/>
          </ac:spMkLst>
        </pc:spChg>
        <pc:grpChg chg="del mod">
          <ac:chgData name="" userId="a452bbdf8716ee82" providerId="LiveId" clId="{3291767C-EE04-43E7-B554-D0416FF89AA7}" dt="2021-05-23T15:43:17.882" v="6200" actId="165"/>
          <ac:grpSpMkLst>
            <pc:docMk/>
            <pc:sldMk cId="2922908019" sldId="340"/>
            <ac:grpSpMk id="3" creationId="{550BBF3A-5DC4-4E20-BE7C-4D272DCC11F3}"/>
          </ac:grpSpMkLst>
        </pc:grpChg>
        <pc:grpChg chg="del mod">
          <ac:chgData name="" userId="a452bbdf8716ee82" providerId="LiveId" clId="{3291767C-EE04-43E7-B554-D0416FF89AA7}" dt="2021-05-23T15:39:34.557" v="5964" actId="478"/>
          <ac:grpSpMkLst>
            <pc:docMk/>
            <pc:sldMk cId="2922908019" sldId="340"/>
            <ac:grpSpMk id="13" creationId="{D83564D7-DB9C-45B1-B55A-006A29B9B309}"/>
          </ac:grpSpMkLst>
        </pc:grpChg>
        <pc:grpChg chg="add mod">
          <ac:chgData name="" userId="a452bbdf8716ee82" providerId="LiveId" clId="{3291767C-EE04-43E7-B554-D0416FF89AA7}" dt="2021-05-23T15:47:46.546" v="6497" actId="164"/>
          <ac:grpSpMkLst>
            <pc:docMk/>
            <pc:sldMk cId="2922908019" sldId="340"/>
            <ac:grpSpMk id="36" creationId="{C805CB98-004F-4617-AEE6-2BE740A93BCE}"/>
          </ac:grpSpMkLst>
        </pc:grpChg>
        <pc:cxnChg chg="del mod">
          <ac:chgData name="" userId="a452bbdf8716ee82" providerId="LiveId" clId="{3291767C-EE04-43E7-B554-D0416FF89AA7}" dt="2021-05-23T15:41:29.290" v="6009" actId="478"/>
          <ac:cxnSpMkLst>
            <pc:docMk/>
            <pc:sldMk cId="2922908019" sldId="340"/>
            <ac:cxnSpMk id="11" creationId="{EAE47844-4D87-42CE-8060-71B00953466D}"/>
          </ac:cxnSpMkLst>
        </pc:cxnChg>
        <pc:cxnChg chg="add del mod">
          <ac:chgData name="" userId="a452bbdf8716ee82" providerId="LiveId" clId="{3291767C-EE04-43E7-B554-D0416FF89AA7}" dt="2021-05-23T15:43:13.635" v="6197" actId="478"/>
          <ac:cxnSpMkLst>
            <pc:docMk/>
            <pc:sldMk cId="2922908019" sldId="340"/>
            <ac:cxnSpMk id="21" creationId="{59ABFD22-48A5-4947-B027-03503D3C618A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3" creationId="{BBCE9CB0-B9BF-460F-839B-615261346860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5" creationId="{CDBFB3CA-E302-4111-A28F-D0EC778AC847}"/>
          </ac:cxnSpMkLst>
        </pc:cxnChg>
      </pc:sldChg>
      <pc:sldMasterChg chg="delSp delSldLayout modSldLayout">
        <pc:chgData name="" userId="a452bbdf8716ee82" providerId="LiveId" clId="{3291767C-EE04-43E7-B554-D0416FF89AA7}" dt="2021-05-23T14:49:25.181" v="4102" actId="2696"/>
        <pc:sldMasterMkLst>
          <pc:docMk/>
          <pc:sldMasterMk cId="3825044708" sldId="2147484128"/>
        </pc:sldMasterMkLst>
        <pc:spChg chg="del">
          <ac:chgData name="" userId="a452bbdf8716ee82" providerId="LiveId" clId="{3291767C-EE04-43E7-B554-D0416FF89AA7}" dt="2021-05-23T14:38:11.084" v="3502" actId="478"/>
          <ac:spMkLst>
            <pc:docMk/>
            <pc:sldMasterMk cId="3825044708" sldId="2147484128"/>
            <ac:spMk id="12" creationId="{55801F79-CB3F-4C3D-B72F-119276E22787}"/>
          </ac:spMkLst>
        </pc:spChg>
        <pc:sldLayoutChg chg="delSp">
          <pc:chgData name="" userId="a452bbdf8716ee82" providerId="LiveId" clId="{3291767C-EE04-43E7-B554-D0416FF89AA7}" dt="2021-05-23T14:38:14.826" v="3503" actId="478"/>
          <pc:sldLayoutMkLst>
            <pc:docMk/>
            <pc:sldMasterMk cId="3825044708" sldId="2147484128"/>
            <pc:sldLayoutMk cId="3518874434" sldId="2147484129"/>
          </pc:sldLayoutMkLst>
          <pc:spChg chg="del">
            <ac:chgData name="" userId="a452bbdf8716ee82" providerId="LiveId" clId="{3291767C-EE04-43E7-B554-D0416FF89AA7}" dt="2021-05-23T14:38:14.826" v="3503" actId="478"/>
            <ac:spMkLst>
              <pc:docMk/>
              <pc:sldMasterMk cId="3825044708" sldId="2147484128"/>
              <pc:sldLayoutMk cId="3518874434" sldId="2147484129"/>
              <ac:spMk id="14" creationId="{B9A050C8-7860-4DEC-A87E-21570FDCA66B}"/>
            </ac:spMkLst>
          </pc:spChg>
        </pc:sldLayoutChg>
        <pc:sldLayoutChg chg="delSp">
          <pc:chgData name="" userId="a452bbdf8716ee82" providerId="LiveId" clId="{3291767C-EE04-43E7-B554-D0416FF89AA7}" dt="2021-05-23T14:38:05.136" v="3501" actId="478"/>
          <pc:sldLayoutMkLst>
            <pc:docMk/>
            <pc:sldMasterMk cId="3825044708" sldId="2147484128"/>
            <pc:sldLayoutMk cId="1289944719" sldId="2147484130"/>
          </pc:sldLayoutMkLst>
          <pc:spChg chg="del">
            <ac:chgData name="" userId="a452bbdf8716ee82" providerId="LiveId" clId="{3291767C-EE04-43E7-B554-D0416FF89AA7}" dt="2021-05-23T14:38:05.136" v="3501" actId="478"/>
            <ac:spMkLst>
              <pc:docMk/>
              <pc:sldMasterMk cId="3825044708" sldId="2147484128"/>
              <pc:sldLayoutMk cId="1289944719" sldId="2147484130"/>
              <ac:spMk id="5" creationId="{A81E9AAD-D118-4BE9-A2A3-63BC7661D31F}"/>
            </ac:spMkLst>
          </pc:spChg>
        </pc:sldLayoutChg>
        <pc:sldLayoutChg chg="del">
          <pc:chgData name="" userId="a452bbdf8716ee82" providerId="LiveId" clId="{3291767C-EE04-43E7-B554-D0416FF89AA7}" dt="2021-05-23T14:49:25.181" v="4102" actId="2696"/>
          <pc:sldLayoutMkLst>
            <pc:docMk/>
            <pc:sldMasterMk cId="3825044708" sldId="2147484128"/>
            <pc:sldLayoutMk cId="4158169820" sldId="21474841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9DC0A61-CEEC-4868-B2EE-7FEC43266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45F77B-5C69-430A-AC42-CE269841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EDB1-C37A-49DD-AA47-D64598D78324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4BA6E-F1F9-464B-A27F-1F4322328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EE4C50-5EB5-4112-864C-E55CED3600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F5DF-0166-4E9F-8DBF-12FD54CC0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7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4529-D12D-41A4-8065-C4A32582265F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8A343-681C-4D68-A285-FA283DB0E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1022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4374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3D54826-3230-4A44-9B64-DEC37600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3517" y="360099"/>
            <a:ext cx="7543800" cy="70230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3516" y="1417320"/>
            <a:ext cx="7543801" cy="43047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Source: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10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 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5911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079D382-04EA-432E-93A7-39B0BB5FD7D2}"/>
              </a:ext>
            </a:extLst>
          </p:cNvPr>
          <p:cNvSpPr txBox="1">
            <a:spLocks/>
          </p:cNvSpPr>
          <p:nvPr/>
        </p:nvSpPr>
        <p:spPr>
          <a:xfrm>
            <a:off x="800097" y="2256180"/>
            <a:ext cx="7787719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dk1"/>
              </a:buClr>
              <a:buSzPts val="6000"/>
            </a:pPr>
            <a:r>
              <a:rPr lang="en-US" altLang="zh-TW" sz="4400" dirty="0">
                <a:solidFill>
                  <a:schemeClr val="tx1"/>
                </a:solidFill>
                <a:ea typeface="DFKai-SB"/>
              </a:rPr>
              <a:t>Heston Model </a:t>
            </a:r>
            <a:r>
              <a:rPr lang="zh-TW" altLang="en-US" sz="4400" dirty="0">
                <a:solidFill>
                  <a:schemeClr val="tx1"/>
                </a:solidFill>
                <a:latin typeface="DFKai-SB"/>
                <a:ea typeface="DFKai-SB"/>
              </a:rPr>
              <a:t>的蒙地卡羅模擬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B7C1E42-820C-4E8A-96E4-0A4D7517CF4B}"/>
              </a:ext>
            </a:extLst>
          </p:cNvPr>
          <p:cNvSpPr txBox="1">
            <a:spLocks/>
          </p:cNvSpPr>
          <p:nvPr/>
        </p:nvSpPr>
        <p:spPr>
          <a:xfrm>
            <a:off x="922057" y="3786483"/>
            <a:ext cx="754380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財務演算法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 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(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</a:rPr>
              <a:t>2021 spring)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</a:rPr>
              <a:t> </a:t>
            </a: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期中作業　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Font typeface="Calibri" panose="020F0502020204030204" pitchFamily="34" charset="0"/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黃冠綸</a:t>
            </a:r>
            <a:endParaRPr lang="zh-TW" altLang="en-US" sz="105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CE2BE-02FA-47E7-AB6D-A466067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ADB70-6E45-419F-8DB2-AF4A8D3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8BB79-7C84-4F58-B238-5082464F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7" y="1417320"/>
            <a:ext cx="7385210" cy="43047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程式畫面說明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6D9E1-E278-41BE-B615-6EDF4BCF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EC1B0-1F07-47D0-BC48-A0AF5DFDEF0E}"/>
              </a:ext>
            </a:extLst>
          </p:cNvPr>
          <p:cNvSpPr/>
          <p:nvPr/>
        </p:nvSpPr>
        <p:spPr>
          <a:xfrm>
            <a:off x="584462" y="6459786"/>
            <a:ext cx="1112363" cy="365125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3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01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程式畫面說明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5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執行檔與程式碼位置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4</a:t>
            </a:fld>
            <a:endParaRPr lang="zh-TW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E5EDE-382F-40E2-BE6F-1B0DECF6A184}"/>
              </a:ext>
            </a:extLst>
          </p:cNvPr>
          <p:cNvSpPr/>
          <p:nvPr/>
        </p:nvSpPr>
        <p:spPr>
          <a:xfrm>
            <a:off x="279633" y="1175484"/>
            <a:ext cx="6032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執行檔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FinNRCS</a:t>
            </a:r>
            <a:r>
              <a:rPr lang="en-US" altLang="zh-TW" dirty="0"/>
              <a:t>\</a:t>
            </a:r>
            <a:r>
              <a:rPr lang="en-US" altLang="zh-TW" dirty="0" err="1"/>
              <a:t>myWinApp</a:t>
            </a:r>
            <a:r>
              <a:rPr lang="en-US" altLang="zh-TW" dirty="0"/>
              <a:t>\bin\Debug\heston-monteCarloSim.exe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1768358" y="59072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/>
              <a:t>主程式畫面截圖</a:t>
            </a:r>
          </a:p>
        </p:txBody>
      </p:sp>
      <p:pic>
        <p:nvPicPr>
          <p:cNvPr id="10" name="內容版面配置區 29">
            <a:extLst>
              <a:ext uri="{FF2B5EF4-FFF2-40B4-BE49-F238E27FC236}">
                <a16:creationId xmlns:a16="http://schemas.microsoft.com/office/drawing/2014/main" id="{345C3161-2E8B-4DBB-8749-90658562C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33" y="1897271"/>
            <a:ext cx="6076994" cy="40576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2726A7-7910-4F4D-904E-C5D46AB0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26" y="1897271"/>
            <a:ext cx="2608509" cy="405768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E2D22F7-7864-44FD-8763-0B8554411456}"/>
              </a:ext>
            </a:extLst>
          </p:cNvPr>
          <p:cNvSpPr/>
          <p:nvPr/>
        </p:nvSpPr>
        <p:spPr>
          <a:xfrm>
            <a:off x="6356625" y="597547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Visual Studio</a:t>
            </a:r>
            <a:r>
              <a:rPr lang="zh-TW" altLang="en-US" sz="2000" dirty="0"/>
              <a:t>畫面截圖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914D89-5FE8-4B43-93C9-C3048ED645FE}"/>
              </a:ext>
            </a:extLst>
          </p:cNvPr>
          <p:cNvSpPr/>
          <p:nvPr/>
        </p:nvSpPr>
        <p:spPr>
          <a:xfrm>
            <a:off x="6270859" y="1196009"/>
            <a:ext cx="280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FinNRCS</a:t>
            </a:r>
            <a:r>
              <a:rPr lang="en-US" altLang="zh-TW" dirty="0"/>
              <a:t> </a:t>
            </a:r>
            <a:r>
              <a:rPr lang="zh-TW" altLang="en-US" dirty="0"/>
              <a:t>方案</a:t>
            </a:r>
            <a:endParaRPr lang="en-US" altLang="zh-TW" dirty="0"/>
          </a:p>
          <a:p>
            <a:pPr lvl="1"/>
            <a:r>
              <a:rPr lang="en-US" altLang="zh-TW" dirty="0"/>
              <a:t>&gt; </a:t>
            </a:r>
            <a:r>
              <a:rPr lang="zh-TW" altLang="en-US" dirty="0"/>
              <a:t> </a:t>
            </a:r>
            <a:r>
              <a:rPr lang="en-US" altLang="zh-TW" dirty="0" err="1"/>
              <a:t>myWinApp</a:t>
            </a:r>
            <a:r>
              <a:rPr lang="zh-TW" altLang="en-US" dirty="0"/>
              <a:t> 專案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44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內容版面配置區 29">
            <a:extLst>
              <a:ext uri="{FF2B5EF4-FFF2-40B4-BE49-F238E27FC236}">
                <a16:creationId xmlns:a16="http://schemas.microsoft.com/office/drawing/2014/main" id="{2996DFF9-B4A8-4266-8DCB-AECA5989A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153" y="1540654"/>
            <a:ext cx="6076994" cy="40576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Pricing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5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Pricing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311150" y="2559694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現貨現價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01638-2EC1-4FBF-A372-E6BE3CFBA16F}"/>
              </a:ext>
            </a:extLst>
          </p:cNvPr>
          <p:cNvSpPr/>
          <p:nvPr/>
        </p:nvSpPr>
        <p:spPr>
          <a:xfrm>
            <a:off x="311150" y="2900532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執行價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C5829A-98E7-4935-BF5E-E9FFF4256F43}"/>
              </a:ext>
            </a:extLst>
          </p:cNvPr>
          <p:cNvSpPr/>
          <p:nvPr/>
        </p:nvSpPr>
        <p:spPr>
          <a:xfrm>
            <a:off x="311150" y="3241370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現在的 </a:t>
            </a:r>
            <a:r>
              <a:rPr lang="en-US" altLang="zh-TW" sz="1400" dirty="0">
                <a:solidFill>
                  <a:schemeClr val="accent1"/>
                </a:solidFill>
              </a:rPr>
              <a:t>variance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12F648-ED51-4D83-935E-09904959820A}"/>
              </a:ext>
            </a:extLst>
          </p:cNvPr>
          <p:cNvSpPr/>
          <p:nvPr/>
        </p:nvSpPr>
        <p:spPr>
          <a:xfrm>
            <a:off x="311150" y="3582208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到期長度</a:t>
            </a:r>
            <a:r>
              <a:rPr lang="en-US" altLang="zh-TW" sz="1400" dirty="0">
                <a:solidFill>
                  <a:schemeClr val="accent1"/>
                </a:solidFill>
              </a:rPr>
              <a:t>(</a:t>
            </a:r>
            <a:r>
              <a:rPr lang="zh-TW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TW" sz="1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ADCB82-275F-4884-8C5D-84A71FE05F7F}"/>
              </a:ext>
            </a:extLst>
          </p:cNvPr>
          <p:cNvSpPr/>
          <p:nvPr/>
        </p:nvSpPr>
        <p:spPr>
          <a:xfrm>
            <a:off x="311150" y="3923046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無風險利率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42EF70-4FA3-4B36-829D-84A96497644E}"/>
              </a:ext>
            </a:extLst>
          </p:cNvPr>
          <p:cNvSpPr/>
          <p:nvPr/>
        </p:nvSpPr>
        <p:spPr>
          <a:xfrm>
            <a:off x="4286250" y="2422491"/>
            <a:ext cx="1422400" cy="390583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股價報酬與波動度的相關性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A988AF-4922-4125-A35B-B592040E13D7}"/>
              </a:ext>
            </a:extLst>
          </p:cNvPr>
          <p:cNvSpPr/>
          <p:nvPr/>
        </p:nvSpPr>
        <p:spPr>
          <a:xfrm>
            <a:off x="4286250" y="2816246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Mean reverting </a:t>
            </a:r>
            <a:r>
              <a:rPr lang="zh-TW" altLang="en-US" sz="1200" dirty="0">
                <a:solidFill>
                  <a:schemeClr val="accent1"/>
                </a:solidFill>
              </a:rPr>
              <a:t>的「力道」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94E213-3FEF-43A2-8DDA-69A1E89A6FB5}"/>
              </a:ext>
            </a:extLst>
          </p:cNvPr>
          <p:cNvSpPr/>
          <p:nvPr/>
        </p:nvSpPr>
        <p:spPr>
          <a:xfrm>
            <a:off x="4286250" y="3213425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波動度的長期平均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CB26C4-AFAA-4350-A11D-7BF267F3EBF6}"/>
              </a:ext>
            </a:extLst>
          </p:cNvPr>
          <p:cNvSpPr/>
          <p:nvPr/>
        </p:nvSpPr>
        <p:spPr>
          <a:xfrm>
            <a:off x="4286250" y="3604007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波動度的波動度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35A6EC-F637-4156-A821-096CF1BE9111}"/>
              </a:ext>
            </a:extLst>
          </p:cNvPr>
          <p:cNvSpPr/>
          <p:nvPr/>
        </p:nvSpPr>
        <p:spPr>
          <a:xfrm>
            <a:off x="7212132" y="2259656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摸擬的路徑數量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EC4DE4-D668-40AB-91AE-8B376E280823}"/>
              </a:ext>
            </a:extLst>
          </p:cNvPr>
          <p:cNvSpPr/>
          <p:nvPr/>
        </p:nvSpPr>
        <p:spPr>
          <a:xfrm>
            <a:off x="7212132" y="2687970"/>
            <a:ext cx="1557218" cy="40366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隨機種子</a:t>
            </a:r>
            <a:endParaRPr lang="en-US" altLang="zh-TW" sz="1200" dirty="0">
              <a:solidFill>
                <a:schemeClr val="accent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0</a:t>
            </a:r>
            <a:r>
              <a:rPr lang="zh-TW" altLang="en-US" sz="1200" dirty="0">
                <a:solidFill>
                  <a:schemeClr val="accent1"/>
                </a:solidFill>
              </a:rPr>
              <a:t> 為不設種子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D3040F-A9F4-441C-9F64-892C270D5639}"/>
              </a:ext>
            </a:extLst>
          </p:cNvPr>
          <p:cNvSpPr/>
          <p:nvPr/>
        </p:nvSpPr>
        <p:spPr>
          <a:xfrm>
            <a:off x="7212132" y="3347455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686AB2-A1FA-41A7-B2B2-4737E5DCDADA}"/>
              </a:ext>
            </a:extLst>
          </p:cNvPr>
          <p:cNvSpPr/>
          <p:nvPr/>
        </p:nvSpPr>
        <p:spPr>
          <a:xfrm>
            <a:off x="7214841" y="3717964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482358-3A8F-4511-8E01-F140F6955D5B}"/>
              </a:ext>
            </a:extLst>
          </p:cNvPr>
          <p:cNvSpPr/>
          <p:nvPr/>
        </p:nvSpPr>
        <p:spPr>
          <a:xfrm>
            <a:off x="7212132" y="4015473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88E50D-2F6E-4D18-8EEC-1569C0F62F5C}"/>
              </a:ext>
            </a:extLst>
          </p:cNvPr>
          <p:cNvSpPr/>
          <p:nvPr/>
        </p:nvSpPr>
        <p:spPr>
          <a:xfrm>
            <a:off x="7212132" y="4717217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清除訊息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1686A9-903E-4E24-9E93-A77C41935BEF}"/>
              </a:ext>
            </a:extLst>
          </p:cNvPr>
          <p:cNvSpPr/>
          <p:nvPr/>
        </p:nvSpPr>
        <p:spPr>
          <a:xfrm>
            <a:off x="2485174" y="4376356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程式運行的回報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6262ADDA-F696-4805-BAF8-E4575A3E3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153" y="1540654"/>
            <a:ext cx="6076994" cy="40576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Paths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6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2109470" y="2131380"/>
            <a:ext cx="3140710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隨機抽取一組股價以及波動度的路徑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2552384" y="2433830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股價路徑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2552384" y="4016082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波動度路徑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02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8</a:t>
            </a:fld>
            <a:endParaRPr lang="zh-TW" altLang="en-US">
              <a:latin typeface="+mj-lt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50BBF3A-5DC4-4E20-BE7C-4D272DCC11F3}"/>
              </a:ext>
            </a:extLst>
          </p:cNvPr>
          <p:cNvGrpSpPr/>
          <p:nvPr/>
        </p:nvGrpSpPr>
        <p:grpSpPr>
          <a:xfrm>
            <a:off x="596900" y="1369672"/>
            <a:ext cx="3854450" cy="4842514"/>
            <a:chOff x="717550" y="1412236"/>
            <a:chExt cx="3854450" cy="484251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90B4E1-1428-4281-BE2F-A33695B6C75E}"/>
                </a:ext>
              </a:extLst>
            </p:cNvPr>
            <p:cNvSpPr/>
            <p:nvPr/>
          </p:nvSpPr>
          <p:spPr>
            <a:xfrm>
              <a:off x="717550" y="1412236"/>
              <a:ext cx="157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Util.cs</a:t>
              </a:r>
              <a:endParaRPr lang="zh-TW" altLang="en-US" sz="16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86F2D2-86ED-489C-BEBD-7BEFDD6AFE2F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59C52F6-CF87-4EAC-8F5D-2DB0C413112E}"/>
                </a:ext>
              </a:extLst>
            </p:cNvPr>
            <p:cNvSpPr txBox="1"/>
            <p:nvPr/>
          </p:nvSpPr>
          <p:spPr>
            <a:xfrm>
              <a:off x="857249" y="1989570"/>
              <a:ext cx="3648075" cy="1229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en-US" altLang="zh-TW" sz="1600" dirty="0" err="1"/>
                <a:t>Mtrx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以矩陣形式儲存資料，並具部分矩陣運算功能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5790846-F957-45DF-AA06-28060A208654}"/>
                </a:ext>
              </a:extLst>
            </p:cNvPr>
            <p:cNvSpPr txBox="1"/>
            <p:nvPr/>
          </p:nvSpPr>
          <p:spPr>
            <a:xfrm>
              <a:off x="857249" y="3429000"/>
              <a:ext cx="3648075" cy="1229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Zmtrx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繼承自 </a:t>
              </a:r>
              <a:r>
                <a:rPr lang="en-US" altLang="zh-TW" sz="1600" dirty="0" err="1"/>
                <a:t>Mtrx</a:t>
              </a:r>
              <a:r>
                <a:rPr lang="en-US" altLang="zh-TW" sz="1600" dirty="0"/>
                <a:t>)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從標準常態分配中抽取零相關的樣本。並儲存於矩陣中。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EAE47844-4D87-42CE-8060-71B00953466D}"/>
                </a:ext>
              </a:extLst>
            </p:cNvPr>
            <p:cNvCxnSpPr>
              <a:stCxn id="15" idx="0"/>
              <a:endCxn id="8" idx="2"/>
            </p:cNvCxnSpPr>
            <p:nvPr/>
          </p:nvCxnSpPr>
          <p:spPr>
            <a:xfrm flipV="1">
              <a:off x="2681287" y="3219450"/>
              <a:ext cx="0" cy="209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598F10C-1348-4FD0-9E95-4CCCBA4DEA34}"/>
                </a:ext>
              </a:extLst>
            </p:cNvPr>
            <p:cNvSpPr txBox="1"/>
            <p:nvPr/>
          </p:nvSpPr>
          <p:spPr>
            <a:xfrm>
              <a:off x="857248" y="4868430"/>
              <a:ext cx="3648075" cy="1229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SVpath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利用 </a:t>
              </a:r>
              <a:r>
                <a:rPr lang="en-US" altLang="zh-TW" sz="1600" dirty="0" err="1"/>
                <a:t>Zmtrx</a:t>
              </a:r>
              <a:r>
                <a:rPr lang="zh-TW" altLang="en-US" sz="1600" dirty="0"/>
                <a:t> 抽取樣本後，稍作計算得到一組股價與波動度的路徑。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83564D7-DB9C-45B1-B55A-006A29B9B309}"/>
              </a:ext>
            </a:extLst>
          </p:cNvPr>
          <p:cNvGrpSpPr/>
          <p:nvPr/>
        </p:nvGrpSpPr>
        <p:grpSpPr>
          <a:xfrm>
            <a:off x="4692650" y="1369672"/>
            <a:ext cx="3854450" cy="4842514"/>
            <a:chOff x="717550" y="1412236"/>
            <a:chExt cx="3854450" cy="48425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63DFA4-9F72-4A80-8878-31BAE2F11E45}"/>
                </a:ext>
              </a:extLst>
            </p:cNvPr>
            <p:cNvSpPr/>
            <p:nvPr/>
          </p:nvSpPr>
          <p:spPr>
            <a:xfrm>
              <a:off x="717550" y="1412236"/>
              <a:ext cx="180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simulator.cs</a:t>
              </a:r>
              <a:endParaRPr lang="zh-TW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5F8A038-1798-4926-ADB5-D94393A20043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FAE2397-F55B-4716-8A5D-539EBACDA136}"/>
                </a:ext>
              </a:extLst>
            </p:cNvPr>
            <p:cNvSpPr txBox="1"/>
            <p:nvPr/>
          </p:nvSpPr>
          <p:spPr>
            <a:xfrm>
              <a:off x="857249" y="1989570"/>
              <a:ext cx="3648075" cy="3831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en-US" altLang="zh-TW" sz="1400" dirty="0" err="1"/>
                <a:t>MonteCarloSimulation_hestonModel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根據傳入的選擇權以及其他參數進行模擬。</a:t>
              </a:r>
              <a:endParaRPr lang="en-US" altLang="zh-TW" sz="1600" dirty="0"/>
            </a:p>
            <a:p>
              <a:r>
                <a:rPr lang="zh-TW" altLang="en-US" sz="1600" dirty="0"/>
                <a:t>方法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 err="1"/>
                <a:t>drawSt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重複利用 </a:t>
              </a:r>
              <a:r>
                <a:rPr lang="en-US" altLang="zh-TW" sz="1600" dirty="0" err="1"/>
                <a:t>Svpath</a:t>
              </a:r>
              <a:r>
                <a:rPr lang="zh-TW" altLang="en-US" sz="1600" dirty="0"/>
                <a:t> 取得到期日股價</a:t>
              </a:r>
              <a:endParaRPr lang="en-US" altLang="zh-TW" sz="1600" dirty="0"/>
            </a:p>
            <a:p>
              <a:r>
                <a:rPr lang="en-US" altLang="zh-TW" sz="1600" dirty="0" err="1"/>
                <a:t>meanPrice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由模擬的 </a:t>
              </a:r>
              <a:r>
                <a:rPr lang="en-US" altLang="zh-TW" sz="1600" dirty="0"/>
                <a:t>St </a:t>
              </a:r>
              <a:r>
                <a:rPr lang="zh-TW" altLang="en-US" sz="1600" dirty="0"/>
                <a:t>計算平均選擇權價格</a:t>
              </a:r>
              <a:endParaRPr lang="en-US" altLang="zh-TW" sz="1600" dirty="0"/>
            </a:p>
            <a:p>
              <a:pPr lvl="1"/>
              <a:r>
                <a:rPr lang="en-US" altLang="zh-TW" sz="1600" dirty="0"/>
                <a:t>(</a:t>
              </a:r>
              <a:r>
                <a:rPr lang="zh-TW" altLang="en-US" sz="1600" dirty="0"/>
                <a:t>用於 </a:t>
              </a:r>
              <a:r>
                <a:rPr lang="en-US" altLang="zh-TW" sz="1600" dirty="0"/>
                <a:t>pricing </a:t>
              </a:r>
              <a:r>
                <a:rPr lang="zh-TW" altLang="en-US" sz="1600" dirty="0"/>
                <a:t>頁面</a:t>
              </a:r>
              <a:r>
                <a:rPr lang="en-US" altLang="zh-TW" sz="1600" dirty="0"/>
                <a:t>)</a:t>
              </a:r>
            </a:p>
            <a:p>
              <a:r>
                <a:rPr lang="en-US" altLang="zh-TW" sz="1600" dirty="0" err="1"/>
                <a:t>drawSandVPath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利用 </a:t>
              </a:r>
              <a:r>
                <a:rPr lang="en-US" altLang="zh-TW" sz="1600" dirty="0" err="1"/>
                <a:t>Svpath</a:t>
              </a:r>
              <a:r>
                <a:rPr lang="zh-TW" altLang="en-US" sz="1600" dirty="0"/>
                <a:t> 取得到股價與波動度路徑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用於 </a:t>
              </a:r>
              <a:r>
                <a:rPr lang="en-US" altLang="zh-TW" sz="1600" dirty="0"/>
                <a:t>paths </a:t>
              </a:r>
              <a:r>
                <a:rPr lang="zh-TW" altLang="en-US" sz="1600" dirty="0"/>
                <a:t>頁面</a:t>
              </a:r>
              <a:r>
                <a:rPr lang="en-US" altLang="zh-TW" sz="1600" dirty="0"/>
                <a:t>)</a:t>
              </a:r>
            </a:p>
            <a:p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4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9</a:t>
            </a:fld>
            <a:endParaRPr lang="zh-TW" altLang="en-US">
              <a:latin typeface="+mj-lt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805CB98-004F-4617-AEE6-2BE740A93BCE}"/>
              </a:ext>
            </a:extLst>
          </p:cNvPr>
          <p:cNvGrpSpPr/>
          <p:nvPr/>
        </p:nvGrpSpPr>
        <p:grpSpPr>
          <a:xfrm>
            <a:off x="596900" y="1369672"/>
            <a:ext cx="7747000" cy="4061518"/>
            <a:chOff x="596900" y="1369672"/>
            <a:chExt cx="7747000" cy="40615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90B4E1-1428-4281-BE2F-A33695B6C75E}"/>
                </a:ext>
              </a:extLst>
            </p:cNvPr>
            <p:cNvSpPr/>
            <p:nvPr/>
          </p:nvSpPr>
          <p:spPr>
            <a:xfrm>
              <a:off x="596900" y="1369672"/>
              <a:ext cx="31651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vanilla.cs</a:t>
              </a:r>
              <a:endParaRPr lang="zh-TW" altLang="en-US" sz="16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86F2D2-86ED-489C-BEBD-7BEFDD6AFE2F}"/>
                </a:ext>
              </a:extLst>
            </p:cNvPr>
            <p:cNvSpPr/>
            <p:nvPr/>
          </p:nvSpPr>
          <p:spPr>
            <a:xfrm>
              <a:off x="596900" y="1750672"/>
              <a:ext cx="7747000" cy="36468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59C52F6-CF87-4EAC-8F5D-2DB0C413112E}"/>
                </a:ext>
              </a:extLst>
            </p:cNvPr>
            <p:cNvSpPr txBox="1"/>
            <p:nvPr/>
          </p:nvSpPr>
          <p:spPr>
            <a:xfrm>
              <a:off x="2771416" y="1941647"/>
              <a:ext cx="3397967" cy="795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 </a:t>
              </a:r>
              <a:r>
                <a:rPr lang="en-US" altLang="zh-TW" sz="1600" dirty="0" err="1"/>
                <a:t>VanillaOption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Abstract class</a:t>
              </a:r>
              <a:endParaRPr lang="zh-TW" altLang="en-US" sz="16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5790846-F957-45DF-AA06-28060A208654}"/>
                </a:ext>
              </a:extLst>
            </p:cNvPr>
            <p:cNvSpPr txBox="1"/>
            <p:nvPr/>
          </p:nvSpPr>
          <p:spPr>
            <a:xfrm>
              <a:off x="742952" y="3162602"/>
              <a:ext cx="3581395" cy="1827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VanillaCall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繼承自 </a:t>
              </a:r>
              <a:r>
                <a:rPr lang="en-US" altLang="zh-TW" sz="1600" dirty="0" err="1"/>
                <a:t>VanillaOption</a:t>
              </a:r>
              <a:r>
                <a:rPr lang="en-US" altLang="zh-TW" sz="1600" dirty="0"/>
                <a:t>)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儲存選擇權參數以及實作 </a:t>
              </a:r>
              <a:r>
                <a:rPr lang="en-US" altLang="zh-TW" sz="1600" dirty="0"/>
                <a:t>call </a:t>
              </a:r>
              <a:r>
                <a:rPr lang="zh-TW" altLang="en-US" sz="1600" dirty="0"/>
                <a:t>的報酬函數。</a:t>
              </a:r>
              <a:endParaRPr lang="en-US" altLang="zh-TW" sz="1600" dirty="0"/>
            </a:p>
            <a:p>
              <a:pPr lvl="1"/>
              <a:r>
                <a:rPr lang="en-US" altLang="zh-TW" sz="1400" dirty="0" err="1"/>
                <a:t>MonteCarloSimulation_hestonModel</a:t>
              </a:r>
              <a:r>
                <a:rPr lang="zh-TW" altLang="en-US" sz="1400" dirty="0"/>
                <a:t> </a:t>
              </a:r>
              <a:r>
                <a:rPr lang="zh-TW" altLang="en-US" sz="1600" dirty="0"/>
                <a:t>會根據使用傳入的 </a:t>
              </a:r>
              <a:r>
                <a:rPr lang="en-US" altLang="zh-TW" sz="1600" dirty="0"/>
                <a:t>option </a:t>
              </a:r>
              <a:r>
                <a:rPr lang="zh-TW" altLang="en-US" sz="1600" dirty="0"/>
                <a:t>參數並依其 </a:t>
              </a:r>
              <a:r>
                <a:rPr lang="en-US" altLang="zh-TW" sz="1600" dirty="0"/>
                <a:t>payoff </a:t>
              </a:r>
              <a:r>
                <a:rPr lang="zh-TW" altLang="en-US" sz="1600" dirty="0"/>
                <a:t>計算 </a:t>
              </a:r>
              <a:r>
                <a:rPr lang="en-US" altLang="zh-TW" sz="1600" dirty="0"/>
                <a:t>mean price</a:t>
              </a:r>
              <a:endParaRPr lang="zh-TW" altLang="en-US" sz="16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598F10C-1348-4FD0-9E95-4CCCBA4DEA34}"/>
                </a:ext>
              </a:extLst>
            </p:cNvPr>
            <p:cNvSpPr txBox="1"/>
            <p:nvPr/>
          </p:nvSpPr>
          <p:spPr>
            <a:xfrm>
              <a:off x="4616454" y="3162602"/>
              <a:ext cx="3581391" cy="1827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VanillaPut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繼承自 </a:t>
              </a:r>
              <a:r>
                <a:rPr lang="en-US" altLang="zh-TW" sz="1600" dirty="0" err="1"/>
                <a:t>VanillaOption</a:t>
              </a:r>
              <a:r>
                <a:rPr lang="en-US" altLang="zh-TW" sz="1600" dirty="0"/>
                <a:t>)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儲存選擇權參數以及實作 </a:t>
              </a:r>
              <a:r>
                <a:rPr lang="en-US" altLang="zh-TW" sz="1600" dirty="0"/>
                <a:t>put </a:t>
              </a:r>
              <a:r>
                <a:rPr lang="zh-TW" altLang="en-US" sz="1600" dirty="0"/>
                <a:t>的報酬函數</a:t>
              </a:r>
              <a:endParaRPr lang="en-US" altLang="zh-TW" sz="1600" dirty="0"/>
            </a:p>
            <a:p>
              <a:pPr lvl="1"/>
              <a:r>
                <a:rPr lang="en-US" altLang="zh-TW" sz="1400" dirty="0" err="1"/>
                <a:t>MonteCarloSimulation_hestonModel</a:t>
              </a:r>
              <a:r>
                <a:rPr lang="zh-TW" altLang="en-US" sz="1400" dirty="0"/>
                <a:t> </a:t>
              </a:r>
              <a:r>
                <a:rPr lang="zh-TW" altLang="en-US" sz="1600" dirty="0"/>
                <a:t>會根據使用傳入的 </a:t>
              </a:r>
              <a:r>
                <a:rPr lang="en-US" altLang="zh-TW" sz="1600" dirty="0"/>
                <a:t>option </a:t>
              </a:r>
              <a:r>
                <a:rPr lang="zh-TW" altLang="en-US" sz="1600" dirty="0"/>
                <a:t>參數並依其 </a:t>
              </a:r>
              <a:r>
                <a:rPr lang="en-US" altLang="zh-TW" sz="1600" dirty="0"/>
                <a:t>payoff </a:t>
              </a:r>
              <a:r>
                <a:rPr lang="zh-TW" altLang="en-US" sz="1600" dirty="0"/>
                <a:t>計算 </a:t>
              </a:r>
              <a:r>
                <a:rPr lang="en-US" altLang="zh-TW" sz="1600" dirty="0"/>
                <a:t>mean price</a:t>
              </a:r>
              <a:endParaRPr lang="zh-TW" altLang="en-US" sz="1600" dirty="0"/>
            </a:p>
            <a:p>
              <a:pPr lvl="1"/>
              <a:endParaRPr lang="zh-TW" altLang="en-US" sz="1600" dirty="0"/>
            </a:p>
          </p:txBody>
        </p: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BBCE9CB0-B9BF-460F-839B-615261346860}"/>
                </a:ext>
              </a:extLst>
            </p:cNvPr>
            <p:cNvCxnSpPr>
              <a:cxnSpLocks/>
              <a:stCxn id="15" idx="0"/>
              <a:endCxn id="8" idx="2"/>
            </p:cNvCxnSpPr>
            <p:nvPr/>
          </p:nvCxnSpPr>
          <p:spPr>
            <a:xfrm rot="5400000" flipH="1" flipV="1">
              <a:off x="3289150" y="1981352"/>
              <a:ext cx="425751" cy="19367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CDBFB3CA-E302-4111-A28F-D0EC778AC847}"/>
                </a:ext>
              </a:extLst>
            </p:cNvPr>
            <p:cNvCxnSpPr>
              <a:cxnSpLocks/>
              <a:stCxn id="18" idx="0"/>
              <a:endCxn id="8" idx="2"/>
            </p:cNvCxnSpPr>
            <p:nvPr/>
          </p:nvCxnSpPr>
          <p:spPr>
            <a:xfrm rot="16200000" flipV="1">
              <a:off x="5225900" y="1981352"/>
              <a:ext cx="425751" cy="19367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17831F9-1ED1-4B33-8F70-4B9B13FAB7D7}"/>
                </a:ext>
              </a:extLst>
            </p:cNvPr>
            <p:cNvSpPr txBox="1"/>
            <p:nvPr/>
          </p:nvSpPr>
          <p:spPr>
            <a:xfrm>
              <a:off x="4686298" y="5066064"/>
              <a:ext cx="3657602" cy="365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sz="1400" dirty="0"/>
                <a:t>*為了練習 </a:t>
              </a:r>
              <a:r>
                <a:rPr lang="en-US" altLang="zh-TW" sz="1400" dirty="0"/>
                <a:t>C#</a:t>
              </a:r>
              <a:r>
                <a:rPr lang="zh-TW" altLang="en-US" sz="1400" dirty="0"/>
                <a:t> 的多型語法才刻意這樣設計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90801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2018</TotalTime>
  <Words>431</Words>
  <Application>Microsoft Office PowerPoint</Application>
  <PresentationFormat>如螢幕大小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標楷體</vt:lpstr>
      <vt:lpstr>Arial</vt:lpstr>
      <vt:lpstr>Calibri</vt:lpstr>
      <vt:lpstr>Times New Roman</vt:lpstr>
      <vt:lpstr>回顧</vt:lpstr>
      <vt:lpstr>PowerPoint 簡報</vt:lpstr>
      <vt:lpstr>目錄</vt:lpstr>
      <vt:lpstr>01</vt:lpstr>
      <vt:lpstr>執行檔與程式碼位置</vt:lpstr>
      <vt:lpstr>Pricing 頁面說明</vt:lpstr>
      <vt:lpstr>Paths 頁面說明</vt:lpstr>
      <vt:lpstr>02</vt:lpstr>
      <vt:lpstr>程式碼物件說明</vt:lpstr>
      <vt:lpstr>程式碼物件說明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K-Lun Huang</cp:lastModifiedBy>
  <cp:revision>76</cp:revision>
  <dcterms:created xsi:type="dcterms:W3CDTF">2021-03-10T14:29:13Z</dcterms:created>
  <dcterms:modified xsi:type="dcterms:W3CDTF">2021-05-23T15:58:08Z</dcterms:modified>
</cp:coreProperties>
</file>