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7"/>
  </p:notesMasterIdLst>
  <p:handoutMasterIdLst>
    <p:handoutMasterId r:id="rId8"/>
  </p:handoutMasterIdLst>
  <p:sldIdLst>
    <p:sldId id="338" r:id="rId2"/>
    <p:sldId id="339" r:id="rId3"/>
    <p:sldId id="340" r:id="rId4"/>
    <p:sldId id="343" r:id="rId5"/>
    <p:sldId id="34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3883" autoAdjust="0"/>
  </p:normalViewPr>
  <p:slideViewPr>
    <p:cSldViewPr snapToGrid="0">
      <p:cViewPr>
        <p:scale>
          <a:sx n="75" d="100"/>
          <a:sy n="75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A9376C88-05CB-49AA-983C-D31DE1779F8A}"/>
    <pc:docChg chg="undo custSel addSld delSld modSld sldOrd">
      <pc:chgData name="" userId="a452bbdf8716ee82" providerId="LiveId" clId="{A9376C88-05CB-49AA-983C-D31DE1779F8A}" dt="2021-06-29T19:51:20.767" v="2101" actId="2696"/>
      <pc:docMkLst>
        <pc:docMk/>
      </pc:docMkLst>
      <pc:sldChg chg="del">
        <pc:chgData name="" userId="a452bbdf8716ee82" providerId="LiveId" clId="{A9376C88-05CB-49AA-983C-D31DE1779F8A}" dt="2021-06-29T19:51:20.759" v="2095" actId="2696"/>
        <pc:sldMkLst>
          <pc:docMk/>
          <pc:sldMk cId="447603823" sldId="256"/>
        </pc:sldMkLst>
      </pc:sldChg>
      <pc:sldChg chg="del">
        <pc:chgData name="" userId="a452bbdf8716ee82" providerId="LiveId" clId="{A9376C88-05CB-49AA-983C-D31DE1779F8A}" dt="2021-06-29T19:51:20.762" v="2097" actId="2696"/>
        <pc:sldMkLst>
          <pc:docMk/>
          <pc:sldMk cId="3231259648" sldId="262"/>
        </pc:sldMkLst>
      </pc:sldChg>
      <pc:sldChg chg="del">
        <pc:chgData name="" userId="a452bbdf8716ee82" providerId="LiveId" clId="{A9376C88-05CB-49AA-983C-D31DE1779F8A}" dt="2021-06-29T19:51:20.761" v="2096" actId="2696"/>
        <pc:sldMkLst>
          <pc:docMk/>
          <pc:sldMk cId="2152350490" sldId="263"/>
        </pc:sldMkLst>
      </pc:sldChg>
      <pc:sldChg chg="del">
        <pc:chgData name="" userId="a452bbdf8716ee82" providerId="LiveId" clId="{A9376C88-05CB-49AA-983C-D31DE1779F8A}" dt="2021-06-29T19:51:20.763" v="2098" actId="2696"/>
        <pc:sldMkLst>
          <pc:docMk/>
          <pc:sldMk cId="1586449838" sldId="312"/>
        </pc:sldMkLst>
      </pc:sldChg>
      <pc:sldChg chg="del">
        <pc:chgData name="" userId="a452bbdf8716ee82" providerId="LiveId" clId="{A9376C88-05CB-49AA-983C-D31DE1779F8A}" dt="2021-06-29T19:51:20.765" v="2099" actId="2696"/>
        <pc:sldMkLst>
          <pc:docMk/>
          <pc:sldMk cId="2883762820" sldId="336"/>
        </pc:sldMkLst>
      </pc:sldChg>
      <pc:sldChg chg="del">
        <pc:chgData name="" userId="a452bbdf8716ee82" providerId="LiveId" clId="{A9376C88-05CB-49AA-983C-D31DE1779F8A}" dt="2021-06-29T19:51:20.766" v="2100" actId="2696"/>
        <pc:sldMkLst>
          <pc:docMk/>
          <pc:sldMk cId="3832706371" sldId="337"/>
        </pc:sldMkLst>
      </pc:sldChg>
      <pc:sldChg chg="delSp modSp">
        <pc:chgData name="" userId="a452bbdf8716ee82" providerId="LiveId" clId="{A9376C88-05CB-49AA-983C-D31DE1779F8A}" dt="2021-06-29T19:40:16.129" v="1401" actId="14100"/>
        <pc:sldMkLst>
          <pc:docMk/>
          <pc:sldMk cId="1686347038" sldId="339"/>
        </pc:sldMkLst>
        <pc:spChg chg="mod topLvl">
          <ac:chgData name="" userId="a452bbdf8716ee82" providerId="LiveId" clId="{A9376C88-05CB-49AA-983C-D31DE1779F8A}" dt="2021-06-29T19:38:32.126" v="1379" actId="165"/>
          <ac:spMkLst>
            <pc:docMk/>
            <pc:sldMk cId="1686347038" sldId="339"/>
            <ac:spMk id="7" creationId="{D990B4E1-1428-4281-BE2F-A33695B6C75E}"/>
          </ac:spMkLst>
        </pc:spChg>
        <pc:spChg chg="mod topLvl">
          <ac:chgData name="" userId="a452bbdf8716ee82" providerId="LiveId" clId="{A9376C88-05CB-49AA-983C-D31DE1779F8A}" dt="2021-06-29T19:39:46.431" v="1395" actId="1076"/>
          <ac:spMkLst>
            <pc:docMk/>
            <pc:sldMk cId="1686347038" sldId="339"/>
            <ac:spMk id="8" creationId="{B59C52F6-CF87-4EAC-8F5D-2DB0C413112E}"/>
          </ac:spMkLst>
        </pc:spChg>
        <pc:spChg chg="mod topLvl">
          <ac:chgData name="" userId="a452bbdf8716ee82" providerId="LiveId" clId="{A9376C88-05CB-49AA-983C-D31DE1779F8A}" dt="2021-06-29T19:39:41.384" v="1394" actId="1076"/>
          <ac:spMkLst>
            <pc:docMk/>
            <pc:sldMk cId="1686347038" sldId="339"/>
            <ac:spMk id="12" creationId="{CF86F2D2-86ED-489C-BEBD-7BEFDD6AFE2F}"/>
          </ac:spMkLst>
        </pc:spChg>
        <pc:spChg chg="mod topLvl">
          <ac:chgData name="" userId="a452bbdf8716ee82" providerId="LiveId" clId="{A9376C88-05CB-49AA-983C-D31DE1779F8A}" dt="2021-06-29T19:34:59.552" v="1329" actId="14100"/>
          <ac:spMkLst>
            <pc:docMk/>
            <pc:sldMk cId="1686347038" sldId="339"/>
            <ac:spMk id="25" creationId="{772627D7-C269-4CA5-9CC2-69CEC53CDCD7}"/>
          </ac:spMkLst>
        </pc:spChg>
        <pc:spChg chg="mod topLvl">
          <ac:chgData name="" userId="a452bbdf8716ee82" providerId="LiveId" clId="{A9376C88-05CB-49AA-983C-D31DE1779F8A}" dt="2021-06-29T19:35:03.705" v="1330" actId="1076"/>
          <ac:spMkLst>
            <pc:docMk/>
            <pc:sldMk cId="1686347038" sldId="339"/>
            <ac:spMk id="26" creationId="{70DEFF21-D7EC-4D46-A03F-7B48BB7FD376}"/>
          </ac:spMkLst>
        </pc:spChg>
        <pc:spChg chg="mod">
          <ac:chgData name="" userId="a452bbdf8716ee82" providerId="LiveId" clId="{A9376C88-05CB-49AA-983C-D31DE1779F8A}" dt="2021-06-29T19:40:16.129" v="1401" actId="14100"/>
          <ac:spMkLst>
            <pc:docMk/>
            <pc:sldMk cId="1686347038" sldId="339"/>
            <ac:spMk id="39" creationId="{82CCD4DB-E732-4F6E-9714-C04983FB8EF9}"/>
          </ac:spMkLst>
        </pc:spChg>
        <pc:spChg chg="mod">
          <ac:chgData name="" userId="a452bbdf8716ee82" providerId="LiveId" clId="{A9376C88-05CB-49AA-983C-D31DE1779F8A}" dt="2021-06-29T19:40:07.318" v="1398" actId="14100"/>
          <ac:spMkLst>
            <pc:docMk/>
            <pc:sldMk cId="1686347038" sldId="339"/>
            <ac:spMk id="40" creationId="{AEEF5E49-9310-4EFA-8AA9-DB4041480BF7}"/>
          </ac:spMkLst>
        </pc:spChg>
        <pc:grpChg chg="del mod topLvl">
          <ac:chgData name="" userId="a452bbdf8716ee82" providerId="LiveId" clId="{A9376C88-05CB-49AA-983C-D31DE1779F8A}" dt="2021-06-29T19:38:32.126" v="1379" actId="165"/>
          <ac:grpSpMkLst>
            <pc:docMk/>
            <pc:sldMk cId="1686347038" sldId="339"/>
            <ac:grpSpMk id="32" creationId="{A3D593FA-7DBA-4872-9E42-AB49D24C4341}"/>
          </ac:grpSpMkLst>
        </pc:grpChg>
        <pc:grpChg chg="del mod">
          <ac:chgData name="" userId="a452bbdf8716ee82" providerId="LiveId" clId="{A9376C88-05CB-49AA-983C-D31DE1779F8A}" dt="2021-06-29T19:32:52.326" v="1301" actId="165"/>
          <ac:grpSpMkLst>
            <pc:docMk/>
            <pc:sldMk cId="1686347038" sldId="339"/>
            <ac:grpSpMk id="33" creationId="{76617FF1-2026-45CF-BA93-3D8EED499283}"/>
          </ac:grpSpMkLst>
        </pc:grpChg>
        <pc:grpChg chg="mod">
          <ac:chgData name="" userId="a452bbdf8716ee82" providerId="LiveId" clId="{A9376C88-05CB-49AA-983C-D31DE1779F8A}" dt="2021-06-29T19:40:12.234" v="1400" actId="14100"/>
          <ac:grpSpMkLst>
            <pc:docMk/>
            <pc:sldMk cId="1686347038" sldId="339"/>
            <ac:grpSpMk id="35" creationId="{D5A5B525-5021-4E81-B478-E9141B53105F}"/>
          </ac:grpSpMkLst>
        </pc:grpChg>
      </pc:sldChg>
      <pc:sldChg chg="addSp delSp modSp">
        <pc:chgData name="" userId="a452bbdf8716ee82" providerId="LiveId" clId="{A9376C88-05CB-49AA-983C-D31DE1779F8A}" dt="2021-06-29T19:40:52.941" v="1406" actId="478"/>
        <pc:sldMkLst>
          <pc:docMk/>
          <pc:sldMk cId="2922908019" sldId="340"/>
        </pc:sldMkLst>
        <pc:spChg chg="mod">
          <ac:chgData name="" userId="a452bbdf8716ee82" providerId="LiveId" clId="{A9376C88-05CB-49AA-983C-D31DE1779F8A}" dt="2021-06-29T19:40:51.585" v="1405" actId="14100"/>
          <ac:spMkLst>
            <pc:docMk/>
            <pc:sldMk cId="2922908019" sldId="340"/>
            <ac:spMk id="7" creationId="{D990B4E1-1428-4281-BE2F-A33695B6C75E}"/>
          </ac:spMkLst>
        </pc:spChg>
        <pc:spChg chg="mod">
          <ac:chgData name="" userId="a452bbdf8716ee82" providerId="LiveId" clId="{A9376C88-05CB-49AA-983C-D31DE1779F8A}" dt="2021-06-29T19:40:28.574" v="1402" actId="1076"/>
          <ac:spMkLst>
            <pc:docMk/>
            <pc:sldMk cId="2922908019" sldId="340"/>
            <ac:spMk id="8" creationId="{B59C52F6-CF87-4EAC-8F5D-2DB0C413112E}"/>
          </ac:spMkLst>
        </pc:spChg>
        <pc:spChg chg="mod">
          <ac:chgData name="" userId="a452bbdf8716ee82" providerId="LiveId" clId="{A9376C88-05CB-49AA-983C-D31DE1779F8A}" dt="2021-06-29T19:38:24.058" v="1378" actId="1076"/>
          <ac:spMkLst>
            <pc:docMk/>
            <pc:sldMk cId="2922908019" sldId="340"/>
            <ac:spMk id="12" creationId="{CF86F2D2-86ED-489C-BEBD-7BEFDD6AFE2F}"/>
          </ac:spMkLst>
        </pc:spChg>
        <pc:spChg chg="mod">
          <ac:chgData name="" userId="a452bbdf8716ee82" providerId="LiveId" clId="{A9376C88-05CB-49AA-983C-D31DE1779F8A}" dt="2021-06-29T19:32:42.216" v="1300" actId="1035"/>
          <ac:spMkLst>
            <pc:docMk/>
            <pc:sldMk cId="2922908019" sldId="340"/>
            <ac:spMk id="13" creationId="{03A4A5E3-69F1-4252-9275-2EA13F70CA11}"/>
          </ac:spMkLst>
        </pc:spChg>
        <pc:spChg chg="mod">
          <ac:chgData name="" userId="a452bbdf8716ee82" providerId="LiveId" clId="{A9376C88-05CB-49AA-983C-D31DE1779F8A}" dt="2021-06-29T19:33:51.754" v="1311" actId="1076"/>
          <ac:spMkLst>
            <pc:docMk/>
            <pc:sldMk cId="2922908019" sldId="340"/>
            <ac:spMk id="15" creationId="{95790846-F957-45DF-AA06-28060A208654}"/>
          </ac:spMkLst>
        </pc:spChg>
        <pc:spChg chg="mod">
          <ac:chgData name="" userId="a452bbdf8716ee82" providerId="LiveId" clId="{A9376C88-05CB-49AA-983C-D31DE1779F8A}" dt="2021-06-29T19:33:49.217" v="1310" actId="1076"/>
          <ac:spMkLst>
            <pc:docMk/>
            <pc:sldMk cId="2922908019" sldId="340"/>
            <ac:spMk id="18" creationId="{8598F10C-1348-4FD0-9E95-4CCCBA4DEA34}"/>
          </ac:spMkLst>
        </pc:spChg>
        <pc:spChg chg="add del">
          <ac:chgData name="" userId="a452bbdf8716ee82" providerId="LiveId" clId="{A9376C88-05CB-49AA-983C-D31DE1779F8A}" dt="2021-06-29T19:40:52.941" v="1406" actId="478"/>
          <ac:spMkLst>
            <pc:docMk/>
            <pc:sldMk cId="2922908019" sldId="340"/>
            <ac:spMk id="36" creationId="{64A55910-EBE2-487D-BF78-F11549C4293A}"/>
          </ac:spMkLst>
        </pc:spChg>
        <pc:grpChg chg="add mod">
          <ac:chgData name="" userId="a452bbdf8716ee82" providerId="LiveId" clId="{A9376C88-05CB-49AA-983C-D31DE1779F8A}" dt="2021-06-29T19:32:09.621" v="1284" actId="164"/>
          <ac:grpSpMkLst>
            <pc:docMk/>
            <pc:sldMk cId="2922908019" sldId="340"/>
            <ac:grpSpMk id="26" creationId="{4B06615F-E0EC-4D8A-AF03-2B1F52A138AF}"/>
          </ac:grpSpMkLst>
        </pc:grpChg>
        <pc:grpChg chg="add del">
          <ac:chgData name="" userId="a452bbdf8716ee82" providerId="LiveId" clId="{A9376C88-05CB-49AA-983C-D31DE1779F8A}" dt="2021-06-29T19:36:23.617" v="1342"/>
          <ac:grpSpMkLst>
            <pc:docMk/>
            <pc:sldMk cId="2922908019" sldId="340"/>
            <ac:grpSpMk id="31" creationId="{CEF758F9-ABCF-4E71-AA66-450049A97039}"/>
          </ac:grpSpMkLst>
        </pc:grpChg>
        <pc:cxnChg chg="del mod">
          <ac:chgData name="" userId="a452bbdf8716ee82" providerId="LiveId" clId="{A9376C88-05CB-49AA-983C-D31DE1779F8A}" dt="2021-06-29T19:08:05.409" v="445" actId="478"/>
          <ac:cxnSpMkLst>
            <pc:docMk/>
            <pc:sldMk cId="2922908019" sldId="340"/>
            <ac:cxnSpMk id="16" creationId="{5ABA7E95-7689-4F28-9A39-8F15C34BAEA5}"/>
          </ac:cxnSpMkLst>
        </pc:cxnChg>
        <pc:cxnChg chg="add mod">
          <ac:chgData name="" userId="a452bbdf8716ee82" providerId="LiveId" clId="{A9376C88-05CB-49AA-983C-D31DE1779F8A}" dt="2021-06-29T19:33:49.217" v="1310" actId="1076"/>
          <ac:cxnSpMkLst>
            <pc:docMk/>
            <pc:sldMk cId="2922908019" sldId="340"/>
            <ac:cxnSpMk id="25" creationId="{F2C50079-61E4-47D2-B3C6-4B814B5A962C}"/>
          </ac:cxnSpMkLst>
        </pc:cxnChg>
        <pc:cxnChg chg="mod">
          <ac:chgData name="" userId="a452bbdf8716ee82" providerId="LiveId" clId="{A9376C88-05CB-49AA-983C-D31DE1779F8A}" dt="2021-06-29T19:40:28.574" v="1402" actId="1076"/>
          <ac:cxnSpMkLst>
            <pc:docMk/>
            <pc:sldMk cId="2922908019" sldId="340"/>
            <ac:cxnSpMk id="44" creationId="{4A5475EA-91AF-4D9A-A89A-D045DF6E00F8}"/>
          </ac:cxnSpMkLst>
        </pc:cxnChg>
        <pc:cxnChg chg="mod">
          <ac:chgData name="" userId="a452bbdf8716ee82" providerId="LiveId" clId="{A9376C88-05CB-49AA-983C-D31DE1779F8A}" dt="2021-06-29T19:33:51.754" v="1311" actId="1076"/>
          <ac:cxnSpMkLst>
            <pc:docMk/>
            <pc:sldMk cId="2922908019" sldId="340"/>
            <ac:cxnSpMk id="45" creationId="{64B3E1D8-76C7-4679-8E8A-B19EC03D40D3}"/>
          </ac:cxnSpMkLst>
        </pc:cxnChg>
      </pc:sldChg>
      <pc:sldChg chg="del">
        <pc:chgData name="" userId="a452bbdf8716ee82" providerId="LiveId" clId="{A9376C88-05CB-49AA-983C-D31DE1779F8A}" dt="2021-06-29T19:51:20.767" v="2101" actId="2696"/>
        <pc:sldMkLst>
          <pc:docMk/>
          <pc:sldMk cId="3128878301" sldId="341"/>
        </pc:sldMkLst>
      </pc:sldChg>
      <pc:sldChg chg="del">
        <pc:chgData name="" userId="a452bbdf8716ee82" providerId="LiveId" clId="{A9376C88-05CB-49AA-983C-D31DE1779F8A}" dt="2021-06-29T19:42:42.448" v="1447" actId="2696"/>
        <pc:sldMkLst>
          <pc:docMk/>
          <pc:sldMk cId="3663228845" sldId="342"/>
        </pc:sldMkLst>
      </pc:sldChg>
      <pc:sldChg chg="addSp delSp modSp">
        <pc:chgData name="" userId="a452bbdf8716ee82" providerId="LiveId" clId="{A9376C88-05CB-49AA-983C-D31DE1779F8A}" dt="2021-06-29T19:42:32.956" v="1445" actId="14100"/>
        <pc:sldMkLst>
          <pc:docMk/>
          <pc:sldMk cId="2669178831" sldId="343"/>
        </pc:sldMkLst>
        <pc:spChg chg="del mod ord">
          <ac:chgData name="" userId="a452bbdf8716ee82" providerId="LiveId" clId="{A9376C88-05CB-49AA-983C-D31DE1779F8A}" dt="2021-06-29T19:37:45.669" v="1365"/>
          <ac:spMkLst>
            <pc:docMk/>
            <pc:sldMk cId="2669178831" sldId="343"/>
            <ac:spMk id="11" creationId="{2BAB5B3D-C45C-408E-8C43-3C7AD839B8A2}"/>
          </ac:spMkLst>
        </pc:spChg>
        <pc:spChg chg="add del mod">
          <ac:chgData name="" userId="a452bbdf8716ee82" providerId="LiveId" clId="{A9376C88-05CB-49AA-983C-D31DE1779F8A}" dt="2021-06-29T19:30:28.834" v="1194" actId="478"/>
          <ac:spMkLst>
            <pc:docMk/>
            <pc:sldMk cId="2669178831" sldId="343"/>
            <ac:spMk id="12" creationId="{9DFE0847-CAE9-4FAD-8715-AA71EC1AE0B5}"/>
          </ac:spMkLst>
        </pc:spChg>
        <pc:spChg chg="del mod topLvl">
          <ac:chgData name="" userId="a452bbdf8716ee82" providerId="LiveId" clId="{A9376C88-05CB-49AA-983C-D31DE1779F8A}" dt="2021-06-29T19:41:40.742" v="1412" actId="478"/>
          <ac:spMkLst>
            <pc:docMk/>
            <pc:sldMk cId="2669178831" sldId="343"/>
            <ac:spMk id="14" creationId="{7B9169AA-94CE-4316-9701-04FD3FA267BE}"/>
          </ac:spMkLst>
        </pc:spChg>
        <pc:spChg chg="add del mod">
          <ac:chgData name="" userId="a452bbdf8716ee82" providerId="LiveId" clId="{A9376C88-05CB-49AA-983C-D31DE1779F8A}" dt="2021-06-29T19:37:20.017" v="1362" actId="478"/>
          <ac:spMkLst>
            <pc:docMk/>
            <pc:sldMk cId="2669178831" sldId="343"/>
            <ac:spMk id="15" creationId="{1C50F52B-100C-4CA6-9E3D-D4EA6101B25D}"/>
          </ac:spMkLst>
        </pc:spChg>
        <pc:spChg chg="del mod topLvl">
          <ac:chgData name="" userId="a452bbdf8716ee82" providerId="LiveId" clId="{A9376C88-05CB-49AA-983C-D31DE1779F8A}" dt="2021-06-29T19:41:40.742" v="1412" actId="478"/>
          <ac:spMkLst>
            <pc:docMk/>
            <pc:sldMk cId="2669178831" sldId="343"/>
            <ac:spMk id="16" creationId="{8237C61F-B9E4-4333-B4DC-F2B0B2FD071E}"/>
          </ac:spMkLst>
        </pc:spChg>
        <pc:spChg chg="mod topLvl">
          <ac:chgData name="" userId="a452bbdf8716ee82" providerId="LiveId" clId="{A9376C88-05CB-49AA-983C-D31DE1779F8A}" dt="2021-06-29T19:42:32.956" v="1445" actId="14100"/>
          <ac:spMkLst>
            <pc:docMk/>
            <pc:sldMk cId="2669178831" sldId="343"/>
            <ac:spMk id="17" creationId="{9E3029E7-AD06-496C-AE64-C44601D8ACD8}"/>
          </ac:spMkLst>
        </pc:spChg>
        <pc:spChg chg="add del mod">
          <ac:chgData name="" userId="a452bbdf8716ee82" providerId="LiveId" clId="{A9376C88-05CB-49AA-983C-D31DE1779F8A}" dt="2021-06-29T19:38:51.692" v="1383" actId="478"/>
          <ac:spMkLst>
            <pc:docMk/>
            <pc:sldMk cId="2669178831" sldId="343"/>
            <ac:spMk id="18" creationId="{17454A01-5447-46B0-8AF2-6E8D47D84548}"/>
          </ac:spMkLst>
        </pc:spChg>
        <pc:spChg chg="mod topLvl">
          <ac:chgData name="" userId="a452bbdf8716ee82" providerId="LiveId" clId="{A9376C88-05CB-49AA-983C-D31DE1779F8A}" dt="2021-06-29T19:42:25.912" v="1443" actId="20577"/>
          <ac:spMkLst>
            <pc:docMk/>
            <pc:sldMk cId="2669178831" sldId="343"/>
            <ac:spMk id="23" creationId="{417E3B37-1524-4B35-AA17-C20F09BE0380}"/>
          </ac:spMkLst>
        </pc:spChg>
        <pc:spChg chg="mod ord topLvl">
          <ac:chgData name="" userId="a452bbdf8716ee82" providerId="LiveId" clId="{A9376C88-05CB-49AA-983C-D31DE1779F8A}" dt="2021-06-29T19:41:59.932" v="1420" actId="167"/>
          <ac:spMkLst>
            <pc:docMk/>
            <pc:sldMk cId="2669178831" sldId="343"/>
            <ac:spMk id="24" creationId="{A0473AC0-A743-4B3B-A5DF-071AF0347294}"/>
          </ac:spMkLst>
        </pc:spChg>
        <pc:spChg chg="del mod topLvl">
          <ac:chgData name="" userId="a452bbdf8716ee82" providerId="LiveId" clId="{A9376C88-05CB-49AA-983C-D31DE1779F8A}" dt="2021-06-29T19:39:13.433" v="1389" actId="478"/>
          <ac:spMkLst>
            <pc:docMk/>
            <pc:sldMk cId="2669178831" sldId="343"/>
            <ac:spMk id="25" creationId="{C935C418-6E19-432C-A428-0CB2D8703C12}"/>
          </ac:spMkLst>
        </pc:spChg>
        <pc:spChg chg="add del mod">
          <ac:chgData name="" userId="a452bbdf8716ee82" providerId="LiveId" clId="{A9376C88-05CB-49AA-983C-D31DE1779F8A}" dt="2021-06-29T19:39:03.815" v="1387" actId="478"/>
          <ac:spMkLst>
            <pc:docMk/>
            <pc:sldMk cId="2669178831" sldId="343"/>
            <ac:spMk id="26" creationId="{7518CA0C-83B7-4C14-924D-BCCB5D7EA03E}"/>
          </ac:spMkLst>
        </pc:spChg>
        <pc:spChg chg="add mod">
          <ac:chgData name="" userId="a452bbdf8716ee82" providerId="LiveId" clId="{A9376C88-05CB-49AA-983C-D31DE1779F8A}" dt="2021-06-29T19:41:10.311" v="1408" actId="1076"/>
          <ac:spMkLst>
            <pc:docMk/>
            <pc:sldMk cId="2669178831" sldId="343"/>
            <ac:spMk id="27" creationId="{D8127ADD-98FC-4EEF-903D-1A647571B1C7}"/>
          </ac:spMkLst>
        </pc:spChg>
        <pc:spChg chg="add mod">
          <ac:chgData name="" userId="a452bbdf8716ee82" providerId="LiveId" clId="{A9376C88-05CB-49AA-983C-D31DE1779F8A}" dt="2021-06-29T19:39:00.592" v="1385" actId="14100"/>
          <ac:spMkLst>
            <pc:docMk/>
            <pc:sldMk cId="2669178831" sldId="343"/>
            <ac:spMk id="28" creationId="{C42B2225-86F4-463F-AFD1-C531F773F1DD}"/>
          </ac:spMkLst>
        </pc:spChg>
        <pc:spChg chg="add ord">
          <ac:chgData name="" userId="a452bbdf8716ee82" providerId="LiveId" clId="{A9376C88-05CB-49AA-983C-D31DE1779F8A}" dt="2021-06-29T19:38:50.725" v="1382" actId="167"/>
          <ac:spMkLst>
            <pc:docMk/>
            <pc:sldMk cId="2669178831" sldId="343"/>
            <ac:spMk id="29" creationId="{BD189990-7680-487C-9EE1-709E2FA77125}"/>
          </ac:spMkLst>
        </pc:spChg>
        <pc:grpChg chg="del mod">
          <ac:chgData name="" userId="a452bbdf8716ee82" providerId="LiveId" clId="{A9376C88-05CB-49AA-983C-D31DE1779F8A}" dt="2021-06-29T19:38:00.692" v="1372" actId="165"/>
          <ac:grpSpMkLst>
            <pc:docMk/>
            <pc:sldMk cId="2669178831" sldId="343"/>
            <ac:grpSpMk id="13" creationId="{116EE3C5-B5D3-4E34-A19D-F5B20F7263E5}"/>
          </ac:grpSpMkLst>
        </pc:grpChg>
        <pc:grpChg chg="del mod">
          <ac:chgData name="" userId="a452bbdf8716ee82" providerId="LiveId" clId="{A9376C88-05CB-49AA-983C-D31DE1779F8A}" dt="2021-06-29T19:36:09.557" v="1339" actId="478"/>
          <ac:grpSpMkLst>
            <pc:docMk/>
            <pc:sldMk cId="2669178831" sldId="343"/>
            <ac:grpSpMk id="19" creationId="{99D88E4E-4DB0-49DD-9378-1378EE784CAB}"/>
          </ac:grpSpMkLst>
        </pc:grpChg>
        <pc:grpChg chg="add del">
          <ac:chgData name="" userId="a452bbdf8716ee82" providerId="LiveId" clId="{A9376C88-05CB-49AA-983C-D31DE1779F8A}" dt="2021-06-29T19:39:10.197" v="1388" actId="165"/>
          <ac:grpSpMkLst>
            <pc:docMk/>
            <pc:sldMk cId="2669178831" sldId="343"/>
            <ac:grpSpMk id="22" creationId="{C0566CA2-FD41-4F34-AAFA-2D1C317E450D}"/>
          </ac:grpSpMkLst>
        </pc:grpChg>
        <pc:grpChg chg="add del">
          <ac:chgData name="" userId="a452bbdf8716ee82" providerId="LiveId" clId="{A9376C88-05CB-49AA-983C-D31DE1779F8A}" dt="2021-06-29T19:41:48.131" v="1414"/>
          <ac:grpSpMkLst>
            <pc:docMk/>
            <pc:sldMk cId="2669178831" sldId="343"/>
            <ac:grpSpMk id="30" creationId="{DCFAD7A5-B619-4736-B042-96593219AEF7}"/>
          </ac:grpSpMkLst>
        </pc:grpChg>
      </pc:sldChg>
      <pc:sldChg chg="del">
        <pc:chgData name="" userId="a452bbdf8716ee82" providerId="LiveId" clId="{A9376C88-05CB-49AA-983C-D31DE1779F8A}" dt="2021-06-29T19:51:20.757" v="2094" actId="2696"/>
        <pc:sldMkLst>
          <pc:docMk/>
          <pc:sldMk cId="385596500" sldId="345"/>
        </pc:sldMkLst>
      </pc:sldChg>
      <pc:sldChg chg="del ord">
        <pc:chgData name="" userId="a452bbdf8716ee82" providerId="LiveId" clId="{A9376C88-05CB-49AA-983C-D31DE1779F8A}" dt="2021-06-29T19:50:53.374" v="2092" actId="2696"/>
        <pc:sldMkLst>
          <pc:docMk/>
          <pc:sldMk cId="2760182608" sldId="346"/>
        </pc:sldMkLst>
      </pc:sldChg>
      <pc:sldChg chg="add del">
        <pc:chgData name="" userId="a452bbdf8716ee82" providerId="LiveId" clId="{A9376C88-05CB-49AA-983C-D31DE1779F8A}" dt="2021-06-29T19:07:05.412" v="320"/>
        <pc:sldMkLst>
          <pc:docMk/>
          <pc:sldMk cId="639604100" sldId="347"/>
        </pc:sldMkLst>
      </pc:sldChg>
      <pc:sldChg chg="delSp add del">
        <pc:chgData name="" userId="a452bbdf8716ee82" providerId="LiveId" clId="{A9376C88-05CB-49AA-983C-D31DE1779F8A}" dt="2021-06-29T19:50:53.392" v="2093" actId="2696"/>
        <pc:sldMkLst>
          <pc:docMk/>
          <pc:sldMk cId="3669869022" sldId="347"/>
        </pc:sldMkLst>
        <pc:spChg chg="del">
          <ac:chgData name="" userId="a452bbdf8716ee82" providerId="LiveId" clId="{A9376C88-05CB-49AA-983C-D31DE1779F8A}" dt="2021-06-29T19:42:39.562" v="1446" actId="478"/>
          <ac:spMkLst>
            <pc:docMk/>
            <pc:sldMk cId="3669869022" sldId="347"/>
            <ac:spMk id="12" creationId="{9DFE0847-CAE9-4FAD-8715-AA71EC1AE0B5}"/>
          </ac:spMkLst>
        </pc:spChg>
      </pc:sldChg>
      <pc:sldChg chg="addSp delSp modSp add">
        <pc:chgData name="" userId="a452bbdf8716ee82" providerId="LiveId" clId="{A9376C88-05CB-49AA-983C-D31DE1779F8A}" dt="2021-06-29T19:50:45.003" v="2091" actId="20577"/>
        <pc:sldMkLst>
          <pc:docMk/>
          <pc:sldMk cId="3121369049" sldId="348"/>
        </pc:sldMkLst>
        <pc:spChg chg="add del mod">
          <ac:chgData name="" userId="a452bbdf8716ee82" providerId="LiveId" clId="{A9376C88-05CB-49AA-983C-D31DE1779F8A}" dt="2021-06-29T19:43:24.545" v="1454"/>
          <ac:spMkLst>
            <pc:docMk/>
            <pc:sldMk cId="3121369049" sldId="348"/>
            <ac:spMk id="10" creationId="{5A4C1E48-E5C0-48DF-872D-2AB57AF6DAD3}"/>
          </ac:spMkLst>
        </pc:spChg>
        <pc:spChg chg="add mod">
          <ac:chgData name="" userId="a452bbdf8716ee82" providerId="LiveId" clId="{A9376C88-05CB-49AA-983C-D31DE1779F8A}" dt="2021-06-29T19:46:55.726" v="1574" actId="20577"/>
          <ac:spMkLst>
            <pc:docMk/>
            <pc:sldMk cId="3121369049" sldId="348"/>
            <ac:spMk id="11" creationId="{45DACF79-CDA0-4193-B03D-E325CF2FFDE6}"/>
          </ac:spMkLst>
        </pc:spChg>
        <pc:spChg chg="mod">
          <ac:chgData name="" userId="a452bbdf8716ee82" providerId="LiveId" clId="{A9376C88-05CB-49AA-983C-D31DE1779F8A}" dt="2021-06-29T19:50:45.003" v="2091" actId="20577"/>
          <ac:spMkLst>
            <pc:docMk/>
            <pc:sldMk cId="3121369049" sldId="348"/>
            <ac:spMk id="17" creationId="{9E3029E7-AD06-496C-AE64-C44601D8ACD8}"/>
          </ac:spMkLst>
        </pc:spChg>
        <pc:spChg chg="del">
          <ac:chgData name="" userId="a452bbdf8716ee82" providerId="LiveId" clId="{A9376C88-05CB-49AA-983C-D31DE1779F8A}" dt="2021-06-29T19:43:26.858" v="1455" actId="478"/>
          <ac:spMkLst>
            <pc:docMk/>
            <pc:sldMk cId="3121369049" sldId="348"/>
            <ac:spMk id="27" creationId="{D8127ADD-98FC-4EEF-903D-1A647571B1C7}"/>
          </ac:spMkLst>
        </pc:spChg>
        <pc:spChg chg="mod">
          <ac:chgData name="" userId="a452bbdf8716ee82" providerId="LiveId" clId="{A9376C88-05CB-49AA-983C-D31DE1779F8A}" dt="2021-06-29T19:43:03.162" v="1450" actId="14100"/>
          <ac:spMkLst>
            <pc:docMk/>
            <pc:sldMk cId="3121369049" sldId="348"/>
            <ac:spMk id="28" creationId="{C42B2225-86F4-463F-AFD1-C531F773F1DD}"/>
          </ac:spMkLst>
        </pc:spChg>
      </pc:sldChg>
    </pc:docChg>
  </pc:docChgLst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2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800100" y="1358550"/>
            <a:ext cx="157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utils.cs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24137" y="1833291"/>
            <a:ext cx="3584739" cy="427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:Utils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定義陣列相關運算。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Power,</a:t>
            </a:r>
            <a:r>
              <a:rPr lang="zh-TW" altLang="en-US" sz="1600" dirty="0"/>
              <a:t> </a:t>
            </a:r>
            <a:r>
              <a:rPr lang="en-US" altLang="zh-TW" sz="1600" dirty="0"/>
              <a:t>Add, Sub, Mul, Sum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>
              <a:spcAft>
                <a:spcPts val="600"/>
              </a:spcAft>
            </a:pPr>
            <a:r>
              <a:rPr lang="zh-TW" altLang="en-US" sz="1600" dirty="0"/>
              <a:t>基礎四則運算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Mean : </a:t>
            </a:r>
            <a:r>
              <a:rPr lang="zh-TW" altLang="en-US" sz="1600" dirty="0"/>
              <a:t>算術平均</a:t>
            </a:r>
            <a:r>
              <a:rPr lang="en-US" altLang="zh-TW" sz="1600" dirty="0"/>
              <a:t> 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GeoMean : </a:t>
            </a:r>
            <a:r>
              <a:rPr lang="zh-TW" altLang="en-US" sz="1600" dirty="0"/>
              <a:t>幾何平均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Var, Cov, Max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統計計算方法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GreaterEqual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Greater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Not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And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Rep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br>
              <a:rPr lang="en-US" altLang="zh-TW" sz="1600" dirty="0"/>
            </a:br>
            <a:endParaRPr lang="en-US" altLang="zh-TW" sz="1600" dirty="0"/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772627D7-C269-4CA5-9CC2-69CEC53CDCD7}"/>
              </a:ext>
            </a:extLst>
          </p:cNvPr>
          <p:cNvSpPr/>
          <p:nvPr/>
        </p:nvSpPr>
        <p:spPr>
          <a:xfrm>
            <a:off x="2216150" y="4542351"/>
            <a:ext cx="221601" cy="1185349"/>
          </a:xfrm>
          <a:prstGeom prst="rightBrace">
            <a:avLst>
              <a:gd name="adj1" fmla="val 476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0DEFF21-D7EC-4D46-A03F-7B48BB7FD376}"/>
              </a:ext>
            </a:extLst>
          </p:cNvPr>
          <p:cNvSpPr txBox="1"/>
          <p:nvPr/>
        </p:nvSpPr>
        <p:spPr>
          <a:xfrm>
            <a:off x="2437751" y="4965748"/>
            <a:ext cx="210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DFKai-SB (本文)"/>
              </a:rPr>
              <a:t>陣列元素及邏輯處理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632901" y="1358550"/>
            <a:ext cx="3832801" cy="4839050"/>
            <a:chOff x="596900" y="1369672"/>
            <a:chExt cx="4335302" cy="483905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4" y="1750672"/>
              <a:ext cx="4335288" cy="44580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737184" y="1844413"/>
              <a:ext cx="4051970" cy="699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適時提供報錯資訊</a:t>
              </a:r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3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800101" y="1359052"/>
            <a:ext cx="157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800100" y="1740052"/>
            <a:ext cx="7829470" cy="39749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00308" y="1870895"/>
            <a:ext cx="3546430" cy="3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儲存選擇權參數並定價。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Payoff:</a:t>
            </a:r>
          </a:p>
          <a:p>
            <a:pPr lvl="1"/>
            <a:r>
              <a:rPr lang="zh-TW" altLang="en-US" sz="1600" dirty="0"/>
              <a:t>虛擬函數。其他繼承於此類別的函數需要實作不同的報酬函數，以實現各式選擇權之定價。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只適用於路徑獨立的選擇權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priceSampleMean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依照模擬結果算出歐式選擇權價格。</a:t>
            </a:r>
            <a:endParaRPr lang="en-US" altLang="zh-TW" sz="1600" dirty="0"/>
          </a:p>
          <a:p>
            <a:r>
              <a:rPr lang="en-US" altLang="zh-TW" sz="1600" dirty="0" err="1"/>
              <a:t>AmrcPrice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依照模擬結果使用</a:t>
            </a:r>
            <a:r>
              <a:rPr lang="en-US" altLang="zh-TW" sz="1600" dirty="0"/>
              <a:t>LSMC</a:t>
            </a:r>
            <a:r>
              <a:rPr lang="zh-TW" altLang="en-US" sz="1600" dirty="0"/>
              <a:t>演算法進行美式定價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4793129" y="4074890"/>
            <a:ext cx="3546430" cy="65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en-US" altLang="zh-TW" sz="1600" dirty="0"/>
              <a:t> (</a:t>
            </a:r>
            <a:r>
              <a:rPr lang="zh-TW" altLang="en-US" sz="1600" dirty="0"/>
              <a:t>繼承自 </a:t>
            </a:r>
            <a:r>
              <a:rPr lang="en-US" altLang="zh-TW" sz="1600" dirty="0" err="1"/>
              <a:t>HestonOption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</a:t>
            </a:r>
            <a:endParaRPr lang="en-US" altLang="zh-TW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93129" y="4888071"/>
            <a:ext cx="3546430" cy="65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</a:t>
            </a:r>
            <a:endParaRPr lang="en-US" altLang="zh-TW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793129" y="2024121"/>
            <a:ext cx="3546430" cy="119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HestonOption(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zh-TW" altLang="en-US" sz="1600" dirty="0"/>
              <a:t>比 </a:t>
            </a:r>
            <a:r>
              <a:rPr lang="en-US" altLang="zh-TW" sz="1600" dirty="0" err="1"/>
              <a:t>BSMoption</a:t>
            </a:r>
            <a:r>
              <a:rPr lang="zh-TW" altLang="en-US" sz="1600" dirty="0"/>
              <a:t> 多儲存了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需要的參數</a:t>
            </a: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A5475EA-91AF-4D9A-A89A-D045DF6E00F8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446739" y="2619760"/>
            <a:ext cx="346391" cy="110776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4B3E1D8-76C7-4679-8E8A-B19EC03D40D3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8339559" y="2619761"/>
            <a:ext cx="12700" cy="178163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F2C50079-61E4-47D2-B3C6-4B814B5A962C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8339559" y="2619761"/>
            <a:ext cx="12700" cy="259481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0473AC0-A743-4B3B-A5DF-071AF0347294}"/>
              </a:ext>
            </a:extLst>
          </p:cNvPr>
          <p:cNvSpPr/>
          <p:nvPr/>
        </p:nvSpPr>
        <p:spPr>
          <a:xfrm>
            <a:off x="4632912" y="1739549"/>
            <a:ext cx="3832788" cy="445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189990-7680-487C-9EE1-709E2FA77125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3029E7-AD06-496C-AE64-C44601D8ACD8}"/>
              </a:ext>
            </a:extLst>
          </p:cNvPr>
          <p:cNvSpPr txBox="1"/>
          <p:nvPr/>
        </p:nvSpPr>
        <p:spPr>
          <a:xfrm>
            <a:off x="4725268" y="1871353"/>
            <a:ext cx="3648075" cy="259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</a:p>
          <a:p>
            <a:r>
              <a:rPr lang="en-US" altLang="zh-TW" sz="1400" dirty="0" err="1"/>
              <a:t>AsianOptionFixCall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AsianOptionFixPut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AsianOptionFloatCall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AsianOptionFloatPut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AsianOptionFixCall_Geo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</a:p>
          <a:p>
            <a:r>
              <a:rPr lang="en-US" altLang="zh-TW" sz="1400" dirty="0" err="1"/>
              <a:t>AsianOptionFixPut_Geo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AsianOptionFloatCall_Geo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AsianOptionFloatPut_Geo</a:t>
            </a:r>
            <a:endParaRPr lang="en-US" altLang="zh-TW" sz="1400" dirty="0"/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皆繼承自</a:t>
            </a:r>
            <a:r>
              <a:rPr lang="en-US" altLang="zh-TW" sz="1400" dirty="0" err="1"/>
              <a:t>PathDepOption_heston</a:t>
            </a:r>
            <a:r>
              <a:rPr lang="en-US" altLang="zh-TW" sz="1400" dirty="0"/>
              <a:t> )</a:t>
            </a:r>
          </a:p>
          <a:p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實作各自的報酬函數。</a:t>
            </a:r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7E3B37-1524-4B35-AA17-C20F09BE0380}"/>
              </a:ext>
            </a:extLst>
          </p:cNvPr>
          <p:cNvSpPr/>
          <p:nvPr/>
        </p:nvSpPr>
        <p:spPr>
          <a:xfrm>
            <a:off x="4632901" y="1358550"/>
            <a:ext cx="2144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AsianOption.cs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127ADD-98FC-4EEF-903D-1A647571B1C7}"/>
              </a:ext>
            </a:extLst>
          </p:cNvPr>
          <p:cNvSpPr txBox="1"/>
          <p:nvPr/>
        </p:nvSpPr>
        <p:spPr>
          <a:xfrm>
            <a:off x="954251" y="1871353"/>
            <a:ext cx="3524511" cy="164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400" dirty="0" err="1"/>
              <a:t>PathDepOption_heston</a:t>
            </a:r>
            <a:r>
              <a:rPr lang="en-US" altLang="zh-TW" sz="1400" dirty="0"/>
              <a:t> </a:t>
            </a:r>
          </a:p>
          <a:p>
            <a:pPr lvl="1"/>
            <a:r>
              <a:rPr lang="en-US" altLang="zh-TW" sz="1400" dirty="0"/>
              <a:t>(</a:t>
            </a:r>
            <a:r>
              <a:rPr lang="zh-TW" altLang="en-US" sz="1400" dirty="0"/>
              <a:t>繼承自 </a:t>
            </a:r>
            <a:r>
              <a:rPr lang="en-US" altLang="zh-TW" sz="1400" dirty="0" err="1"/>
              <a:t>HestonOption</a:t>
            </a:r>
            <a:r>
              <a:rPr lang="en-US" altLang="zh-TW" sz="14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zh-TW" altLang="en-US" sz="1600" dirty="0"/>
              <a:t>新增適合路徑相依選擇權的虛擬函數。待後續繼承的物件實作報酬函數。</a:t>
            </a:r>
            <a:endParaRPr lang="en-US" altLang="zh-TW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B2225-86F4-463F-AFD1-C531F773F1DD}"/>
              </a:ext>
            </a:extLst>
          </p:cNvPr>
          <p:cNvSpPr/>
          <p:nvPr/>
        </p:nvSpPr>
        <p:spPr>
          <a:xfrm>
            <a:off x="800100" y="1358550"/>
            <a:ext cx="2243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PathDepOption.cs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0473AC0-A743-4B3B-A5DF-071AF0347294}"/>
              </a:ext>
            </a:extLst>
          </p:cNvPr>
          <p:cNvSpPr/>
          <p:nvPr/>
        </p:nvSpPr>
        <p:spPr>
          <a:xfrm>
            <a:off x="4632912" y="1739549"/>
            <a:ext cx="3832788" cy="445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189990-7680-487C-9EE1-709E2FA77125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3029E7-AD06-496C-AE64-C44601D8ACD8}"/>
              </a:ext>
            </a:extLst>
          </p:cNvPr>
          <p:cNvSpPr txBox="1"/>
          <p:nvPr/>
        </p:nvSpPr>
        <p:spPr>
          <a:xfrm>
            <a:off x="4725268" y="1871353"/>
            <a:ext cx="3648075" cy="420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QudraticRegression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建立二次多項式回歸及預測</a:t>
            </a:r>
            <a:endParaRPr lang="en-US" altLang="zh-TW" sz="1600" dirty="0"/>
          </a:p>
          <a:p>
            <a:r>
              <a:rPr lang="en-US" altLang="zh-TW" sz="1600" dirty="0"/>
              <a:t>	(</a:t>
            </a:r>
            <a:r>
              <a:rPr lang="zh-TW" altLang="en-US" sz="1600" dirty="0"/>
              <a:t>用於美式選擇權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fit:</a:t>
            </a:r>
          </a:p>
          <a:p>
            <a:pPr lvl="1"/>
            <a:r>
              <a:rPr lang="zh-TW" altLang="en-US" sz="1600" dirty="0"/>
              <a:t>依據傳入的資料</a:t>
            </a:r>
            <a:r>
              <a:rPr lang="en-US" altLang="zh-TW" sz="1600" dirty="0"/>
              <a:t>(y, x)</a:t>
            </a:r>
            <a:r>
              <a:rPr lang="zh-TW" altLang="en-US" sz="1600" dirty="0"/>
              <a:t>找到二次多項式回歸的</a:t>
            </a:r>
            <a:r>
              <a:rPr lang="en-US" altLang="zh-TW" sz="1600" dirty="0"/>
              <a:t>OLS</a:t>
            </a:r>
            <a:r>
              <a:rPr lang="zh-TW" altLang="en-US" sz="1600" dirty="0"/>
              <a:t>估計式。</a:t>
            </a:r>
            <a:endParaRPr lang="en-US" altLang="zh-TW" sz="1600" dirty="0"/>
          </a:p>
          <a:p>
            <a:pPr lvl="1"/>
            <a:r>
              <a:rPr lang="zh-TW" altLang="en-US" sz="1600" dirty="0"/>
              <a:t>可以藉由傳入一個 </a:t>
            </a:r>
            <a:r>
              <a:rPr lang="en-US" altLang="zh-TW" sz="1600" dirty="0"/>
              <a:t>bool </a:t>
            </a:r>
            <a:r>
              <a:rPr lang="zh-TW" altLang="en-US" sz="1600" dirty="0"/>
              <a:t>陣列決定只用特定資料做模型訓練。</a:t>
            </a:r>
            <a:endParaRPr lang="en-US" altLang="zh-TW" sz="1600" dirty="0"/>
          </a:p>
          <a:p>
            <a:r>
              <a:rPr lang="en-US" altLang="zh-TW" sz="1600" dirty="0"/>
              <a:t>predict:</a:t>
            </a:r>
          </a:p>
          <a:p>
            <a:pPr lvl="1"/>
            <a:r>
              <a:rPr lang="zh-TW" altLang="en-US" sz="1600" dirty="0"/>
              <a:t>根據傳入的資料</a:t>
            </a:r>
            <a:r>
              <a:rPr lang="en-US" altLang="zh-TW" sz="1600" dirty="0"/>
              <a:t>(x)</a:t>
            </a:r>
            <a:r>
              <a:rPr lang="zh-TW" altLang="en-US" sz="1600" dirty="0"/>
              <a:t>以及配適好的係數計算出預測值</a:t>
            </a:r>
            <a:r>
              <a:rPr lang="en-US" altLang="zh-TW" sz="1600" dirty="0"/>
              <a:t>(y)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/>
            <a:r>
              <a:rPr lang="en-US" altLang="zh-TW" sz="1600" dirty="0"/>
              <a:t> </a:t>
            </a:r>
          </a:p>
          <a:p>
            <a:endParaRPr lang="en-US" altLang="zh-TW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7E3B37-1524-4B35-AA17-C20F09BE0380}"/>
              </a:ext>
            </a:extLst>
          </p:cNvPr>
          <p:cNvSpPr/>
          <p:nvPr/>
        </p:nvSpPr>
        <p:spPr>
          <a:xfrm>
            <a:off x="4632901" y="1358550"/>
            <a:ext cx="2144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AsianOption.cs</a:t>
            </a:r>
            <a:endParaRPr lang="zh-TW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B2225-86F4-463F-AFD1-C531F773F1DD}"/>
              </a:ext>
            </a:extLst>
          </p:cNvPr>
          <p:cNvSpPr/>
          <p:nvPr/>
        </p:nvSpPr>
        <p:spPr>
          <a:xfrm>
            <a:off x="800100" y="1358550"/>
            <a:ext cx="23939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HestonSimulator.cs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DACF79-CDA0-4193-B03D-E325CF2FFDE6}"/>
              </a:ext>
            </a:extLst>
          </p:cNvPr>
          <p:cNvSpPr txBox="1"/>
          <p:nvPr/>
        </p:nvSpPr>
        <p:spPr>
          <a:xfrm>
            <a:off x="954251" y="1871352"/>
            <a:ext cx="3524511" cy="420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400" dirty="0" err="1"/>
              <a:t>HestonSimulator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根據傳入的選擇權以及其他參數進行模擬。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drawSt: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下， </a:t>
            </a:r>
            <a:r>
              <a:rPr lang="en-US" altLang="zh-TW" sz="1600" dirty="0"/>
              <a:t>n </a:t>
            </a:r>
            <a:r>
              <a:rPr lang="zh-TW" altLang="en-US" sz="1600" dirty="0"/>
              <a:t>條路徑在到期日時間點的股價。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已有平行化處理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drawSPath: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下， </a:t>
            </a:r>
            <a:r>
              <a:rPr lang="en-US" altLang="zh-TW" sz="1600" dirty="0"/>
              <a:t>n </a:t>
            </a:r>
            <a:r>
              <a:rPr lang="zh-TW" altLang="en-US" sz="1600" dirty="0"/>
              <a:t>條路徑每個時間點的股價。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已有平行化處理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drawSandVPath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下。單一組股價與波動度路徑 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用於 </a:t>
            </a:r>
            <a:r>
              <a:rPr lang="en-US" altLang="zh-TW" sz="1600" dirty="0"/>
              <a:t>paths </a:t>
            </a:r>
            <a:r>
              <a:rPr lang="zh-TW" altLang="en-US" sz="1600" dirty="0"/>
              <a:t>頁面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213690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2613</TotalTime>
  <Words>498</Words>
  <Application>Microsoft Office PowerPoint</Application>
  <PresentationFormat>如螢幕大小 (4:3)</PresentationFormat>
  <Paragraphs>97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DFKai-SB (本文)</vt:lpstr>
      <vt:lpstr>新細明體</vt:lpstr>
      <vt:lpstr>標楷體</vt:lpstr>
      <vt:lpstr>Arial</vt:lpstr>
      <vt:lpstr>Calibri</vt:lpstr>
      <vt:lpstr>Times New Roman</vt:lpstr>
      <vt:lpstr>回顧</vt:lpstr>
      <vt:lpstr>02</vt:lpstr>
      <vt:lpstr>程式碼物件說明</vt:lpstr>
      <vt:lpstr>程式碼物件說明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K-Lun Huang</cp:lastModifiedBy>
  <cp:revision>102</cp:revision>
  <dcterms:created xsi:type="dcterms:W3CDTF">2021-03-10T14:29:13Z</dcterms:created>
  <dcterms:modified xsi:type="dcterms:W3CDTF">2021-06-29T19:51:22Z</dcterms:modified>
</cp:coreProperties>
</file>