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47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6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7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31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7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3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64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7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26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8BDA-2C2F-47CD-9BF2-F97575E15C57}" type="datetimeFigureOut">
              <a:rPr lang="zh-TW" altLang="en-US" smtClean="0"/>
              <a:t>2018/12/31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9028-9175-4761-BD65-056CBEABC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2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741350" y="1276639"/>
            <a:ext cx="3901481" cy="4012565"/>
            <a:chOff x="741350" y="1276639"/>
            <a:chExt cx="3901481" cy="4012565"/>
          </a:xfrm>
        </p:grpSpPr>
        <p:grpSp>
          <p:nvGrpSpPr>
            <p:cNvPr id="13" name="群組 12"/>
            <p:cNvGrpSpPr/>
            <p:nvPr/>
          </p:nvGrpSpPr>
          <p:grpSpPr>
            <a:xfrm>
              <a:off x="743383" y="1276639"/>
              <a:ext cx="3899448" cy="3068320"/>
              <a:chOff x="2671533" y="977900"/>
              <a:chExt cx="3899448" cy="3068320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671533" y="977900"/>
                <a:ext cx="3899448" cy="2042160"/>
                <a:chOff x="2674073" y="3586480"/>
                <a:chExt cx="3899448" cy="2042160"/>
              </a:xfrm>
            </p:grpSpPr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5000" l="0" r="39750">
                              <a14:foregroundMark x1="5000" y1="1607" x2="4000" y2="13750"/>
                              <a14:foregroundMark x1="4000" y1="1786" x2="6000" y2="13214"/>
                              <a14:foregroundMark x1="14000" y1="1607" x2="16500" y2="13571"/>
                              <a14:foregroundMark x1="23750" y1="1429" x2="26375" y2="13571"/>
                              <a14:foregroundMark x1="34125" y1="1429" x2="35625" y2="12500"/>
                              <a14:foregroundMark x1="35875" y1="5000" x2="35875" y2="5000"/>
                              <a14:foregroundMark x1="35250" y1="4643" x2="35875" y2="6250"/>
                              <a14:backgroundMark x1="36250" y1="6071" x2="36250" y2="6071"/>
                              <a14:backgroundMark x1="36125" y1="5893" x2="36125" y2="5893"/>
                              <a14:backgroundMark x1="36000" y1="5893" x2="36000" y2="5893"/>
                              <a14:backgroundMark x1="43375" y1="24107" x2="43375" y2="24107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0219" b="85037"/>
                <a:stretch/>
              </p:blipFill>
              <p:spPr>
                <a:xfrm>
                  <a:off x="2674073" y="3586480"/>
                  <a:ext cx="3897415" cy="1026160"/>
                </a:xfrm>
                <a:prstGeom prst="rect">
                  <a:avLst/>
                </a:prstGeom>
              </p:spPr>
            </p:pic>
            <p:pic>
              <p:nvPicPr>
                <p:cNvPr id="8" name="圖片 7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0" b="15000" l="40000" r="79875">
                              <a14:foregroundMark x1="43375" y1="4643" x2="43375" y2="4643"/>
                              <a14:foregroundMark x1="43125" y1="6071" x2="43125" y2="6071"/>
                              <a14:foregroundMark x1="44125" y1="1786" x2="44125" y2="1786"/>
                              <a14:foregroundMark x1="43750" y1="1607" x2="43750" y2="1607"/>
                              <a14:foregroundMark x1="43000" y1="5536" x2="43000" y2="5536"/>
                              <a14:foregroundMark x1="54250" y1="3393" x2="54125" y2="12679"/>
                              <a14:foregroundMark x1="64500" y1="2321" x2="64625" y2="12500"/>
                              <a14:foregroundMark x1="75000" y1="2500" x2="74875" y2="13214"/>
                              <a14:foregroundMark x1="76250" y1="8929" x2="76250" y2="8929"/>
                              <a14:backgroundMark x1="56750" y1="10000" x2="56750" y2="10000"/>
                              <a14:backgroundMark x1="56500" y1="9821" x2="56500" y2="9821"/>
                              <a14:backgroundMark x1="76500" y1="9643" x2="76500" y2="9643"/>
                              <a14:backgroundMark x1="76500" y1="9464" x2="76500" y2="946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044" r="20154" b="85185"/>
                <a:stretch/>
              </p:blipFill>
              <p:spPr>
                <a:xfrm>
                  <a:off x="2674073" y="4612640"/>
                  <a:ext cx="3899448" cy="1016000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4643" b="29821" l="1250" r="40375">
                            <a14:foregroundMark x1="4125" y1="15893" x2="6625" y2="27500"/>
                            <a14:foregroundMark x1="5375" y1="16429" x2="5375" y2="16429"/>
                            <a14:foregroundMark x1="3125" y1="18571" x2="3125" y2="18571"/>
                            <a14:foregroundMark x1="3625" y1="17679" x2="3000" y2="22857"/>
                            <a14:foregroundMark x1="15500" y1="16429" x2="13625" y2="27857"/>
                            <a14:foregroundMark x1="18625" y1="21429" x2="17125" y2="21607"/>
                            <a14:foregroundMark x1="15500" y1="23393" x2="15500" y2="23393"/>
                            <a14:foregroundMark x1="16250" y1="18929" x2="16250" y2="18929"/>
                            <a14:foregroundMark x1="16000" y1="19286" x2="16000" y2="19286"/>
                            <a14:foregroundMark x1="16125" y1="18929" x2="16125" y2="18929"/>
                            <a14:foregroundMark x1="16125" y1="18929" x2="16125" y2="18929"/>
                            <a14:foregroundMark x1="16125" y1="19286" x2="16125" y2="19286"/>
                            <a14:foregroundMark x1="16125" y1="19464" x2="16125" y2="19464"/>
                            <a14:foregroundMark x1="16125" y1="19643" x2="16125" y2="19643"/>
                            <a14:foregroundMark x1="16000" y1="19643" x2="16000" y2="19643"/>
                            <a14:foregroundMark x1="25125" y1="16429" x2="23500" y2="27143"/>
                            <a14:foregroundMark x1="27375" y1="21071" x2="27375" y2="21071"/>
                            <a14:foregroundMark x1="26750" y1="21964" x2="26750" y2="21964"/>
                            <a14:foregroundMark x1="26750" y1="22500" x2="26750" y2="22500"/>
                            <a14:foregroundMark x1="25875" y1="19464" x2="25875" y2="19464"/>
                            <a14:foregroundMark x1="25875" y1="19643" x2="25875" y2="19643"/>
                            <a14:foregroundMark x1="25875" y1="19464" x2="25875" y2="19464"/>
                            <a14:foregroundMark x1="25750" y1="19286" x2="25750" y2="19286"/>
                            <a14:foregroundMark x1="25750" y1="19107" x2="25750" y2="19107"/>
                            <a14:foregroundMark x1="25750" y1="19107" x2="25750" y2="19107"/>
                            <a14:foregroundMark x1="25875" y1="19107" x2="25875" y2="19107"/>
                            <a14:foregroundMark x1="25875" y1="19464" x2="25875" y2="19464"/>
                            <a14:foregroundMark x1="25875" y1="19464" x2="25875" y2="19464"/>
                            <a14:foregroundMark x1="25875" y1="19464" x2="25875" y2="19464"/>
                            <a14:foregroundMark x1="25875" y1="19464" x2="25875" y2="19464"/>
                            <a14:foregroundMark x1="25750" y1="24643" x2="26500" y2="27857"/>
                            <a14:foregroundMark x1="35250" y1="17679" x2="33750" y2="27679"/>
                            <a14:foregroundMark x1="38000" y1="21786" x2="38000" y2="21786"/>
                            <a14:foregroundMark x1="36250" y1="16786" x2="34000" y2="19286"/>
                            <a14:backgroundMark x1="13125" y1="25714" x2="13125" y2="25714"/>
                            <a14:backgroundMark x1="13375" y1="24643" x2="13375" y2="2464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5" t="14519" r="59755" b="70518"/>
              <a:stretch/>
            </p:blipFill>
            <p:spPr>
              <a:xfrm>
                <a:off x="2671533" y="3020060"/>
                <a:ext cx="3897415" cy="1026160"/>
              </a:xfrm>
              <a:prstGeom prst="rect">
                <a:avLst/>
              </a:prstGeom>
            </p:spPr>
          </p:pic>
        </p:grpSp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9286" b="43036" l="0" r="30625">
                          <a14:foregroundMark x1="17500" y1="32143" x2="14500" y2="40893"/>
                          <a14:foregroundMark x1="27500" y1="31964" x2="23875" y2="40714"/>
                          <a14:foregroundMark x1="27000" y1="37143" x2="28250" y2="38571"/>
                          <a14:foregroundMark x1="17875" y1="34643" x2="17750" y2="34643"/>
                          <a14:foregroundMark x1="8250" y1="34643" x2="8250" y2="34643"/>
                          <a14:foregroundMark x1="28375" y1="35000" x2="28375" y2="3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9" t="29512" r="69409" b="57015"/>
            <a:stretch/>
          </p:blipFill>
          <p:spPr>
            <a:xfrm>
              <a:off x="741350" y="4365279"/>
              <a:ext cx="3019425" cy="923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748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Kun Lun Huang</dc:creator>
  <cp:lastModifiedBy>Kun Lun Huang</cp:lastModifiedBy>
  <cp:revision>10</cp:revision>
  <dcterms:created xsi:type="dcterms:W3CDTF">2018-12-31T15:28:34Z</dcterms:created>
  <dcterms:modified xsi:type="dcterms:W3CDTF">2018-12-31T19:32:13Z</dcterms:modified>
</cp:coreProperties>
</file>