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8BDA-2C2F-47CD-9BF2-F97575E15C57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9028-9175-4761-BD65-056CBEABC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30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8BDA-2C2F-47CD-9BF2-F97575E15C57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9028-9175-4761-BD65-056CBEABC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71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8BDA-2C2F-47CD-9BF2-F97575E15C57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9028-9175-4761-BD65-056CBEABC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6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8BDA-2C2F-47CD-9BF2-F97575E15C57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9028-9175-4761-BD65-056CBEABC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66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8BDA-2C2F-47CD-9BF2-F97575E15C57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9028-9175-4761-BD65-056CBEABC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87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8BDA-2C2F-47CD-9BF2-F97575E15C57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9028-9175-4761-BD65-056CBEABC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31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8BDA-2C2F-47CD-9BF2-F97575E15C57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9028-9175-4761-BD65-056CBEABC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72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8BDA-2C2F-47CD-9BF2-F97575E15C57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9028-9175-4761-BD65-056CBEABC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63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8BDA-2C2F-47CD-9BF2-F97575E15C57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9028-9175-4761-BD65-056CBEABC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64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8BDA-2C2F-47CD-9BF2-F97575E15C57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9028-9175-4761-BD65-056CBEABC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77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8BDA-2C2F-47CD-9BF2-F97575E15C57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9028-9175-4761-BD65-056CBEABC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26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88BDA-2C2F-47CD-9BF2-F97575E15C57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F9028-9175-4761-BD65-056CBEABC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26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1884049" y="1112520"/>
            <a:ext cx="3901778" cy="3749268"/>
            <a:chOff x="1884049" y="1112520"/>
            <a:chExt cx="3901778" cy="3749268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14" b="75537"/>
            <a:stretch/>
          </p:blipFill>
          <p:spPr>
            <a:xfrm>
              <a:off x="1884049" y="1112520"/>
              <a:ext cx="3901778" cy="922020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366"/>
            <a:stretch/>
          </p:blipFill>
          <p:spPr>
            <a:xfrm>
              <a:off x="1884049" y="3992645"/>
              <a:ext cx="3901778" cy="869143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027" b="49834"/>
            <a:stretch/>
          </p:blipFill>
          <p:spPr>
            <a:xfrm>
              <a:off x="1884049" y="2053012"/>
              <a:ext cx="3901778" cy="929640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345" b="25085"/>
            <a:stretch/>
          </p:blipFill>
          <p:spPr>
            <a:xfrm>
              <a:off x="1884049" y="3011976"/>
              <a:ext cx="3901778" cy="9067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7483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Kun Lun Huang</dc:creator>
  <cp:lastModifiedBy>Kun Lun Huang</cp:lastModifiedBy>
  <cp:revision>13</cp:revision>
  <dcterms:created xsi:type="dcterms:W3CDTF">2018-12-31T15:28:34Z</dcterms:created>
  <dcterms:modified xsi:type="dcterms:W3CDTF">2019-01-04T16:19:02Z</dcterms:modified>
</cp:coreProperties>
</file>