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65DE0-8709-4E62-B126-D71C3ECA5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51B741-1437-427E-A794-32B7849A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6289D-9C33-4804-99EC-FCDB58D8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46EDD-C10B-4E49-8EA6-9ED37440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FEE39-9885-41E8-A147-46875F6A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5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82D99-88FA-42C6-94A8-E87B318F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892BF0-1CE2-4780-83AF-5C12591A7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EDF7F-E25E-456A-B1A7-DD62FC0E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991E2-6ACC-465E-85AD-4529469D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06F77-D7EB-4A86-9C9B-A8C386CE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8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CD14C4-B485-4D32-94DB-226C5D6CA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57B6B-65AD-4498-9F5A-3DF43BB49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12893-BE39-4578-918A-DE1F0FD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4772E-E036-43F2-B559-A920FE16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EB30A-E15C-4575-BA6D-6943CCC3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182C1-2296-4DF1-8449-461BB346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47A01-3597-481F-9F19-61AD3B56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0B031-6729-4A8E-B92D-83ED6D54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9036C-4D8B-40EE-A49A-02D6570C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580D3-4893-40E2-8F1C-72C228BF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0B89-438A-4EA3-838D-7A19852B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B2907-0B85-48A1-A333-735C5453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76EC9-5D36-4135-85D7-E0E400F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B4AA8-F7ED-4CB6-BF6A-3C0FD63F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EE323-B90E-4296-9B04-E89C3FAC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2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951E-A019-4838-972B-5DE88DA3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E1DDE-8020-4888-8E30-DBE0E66DB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A6B75-B6F7-457D-9BF1-A5DF6031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AC262-A03D-4B66-96A9-3CB071B4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05D4D-0741-4ADF-ACE2-6F44CFE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BE5D3-E7F4-47BE-AA4C-F1135A3D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7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C8C65-C392-4E74-B398-6617A857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D2DDB-D249-465A-AA70-7CDC761C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8D0B73-A0FC-46B6-A0E9-647AAD8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C75508-6B9C-4D26-8FBE-F6B423A5F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60719-D9E5-4F77-B0B4-F0FCD705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46158C-57ED-47BA-8C5E-3F9456B4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CFFDC1-4A49-4588-88E9-ABAB3091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6636CD-B2A5-4E54-96E4-9C75D292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3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282EE-25CF-4259-A67E-CB6186F0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5E5EE0-F405-43C8-9392-4FE86EB5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7928D1-7538-469F-9D0E-E3BBA7D5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B6F183-9EA4-4A6F-8979-CEB3D8D7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9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099707-B247-4E3F-9B2D-B8BA20C1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C48AF-7680-49BF-8C38-168FC521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DA63B-FD4E-4D61-8F27-98291122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2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62427-AEC3-4936-A1A4-64DB3D02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65576-E10C-455A-9344-A58F96FF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86519-F04C-49F2-8255-2D20EA17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7A91C1-2421-45B2-99AD-E3048299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9EEAE-E348-4E54-B7F1-993B09C0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DA2CF-E018-407A-9784-E2EBFE7D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2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52499-1EC8-4196-8FC7-44A7FDE2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D6E72C-4B53-4132-8E6E-DB1989E9A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4AD635-6233-4541-B657-301CD41A8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8E224-A56D-4B95-801A-8BB5A378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5CAD0-EFC0-4796-AC83-9E0B786E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114D0-C22E-416E-9D43-160F8D5A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1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16DCEE-AA38-450D-AE8F-5DA6A8A9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7EB6C-99D4-4416-B0EC-AE7C2A7E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96E51-C3C7-476A-B098-345A368E1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C98A6-969E-4C62-9A8D-37D8AE936243}" type="datetimeFigureOut">
              <a:rPr lang="zh-CN" altLang="en-US" smtClean="0"/>
              <a:t>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4C2D8-A538-4BC4-BDC3-F1B28B0BF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39AC0-B4EE-4B8A-A024-390DE0F4E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AE44-3B02-48CA-A4E3-D2BCE7D8C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0D3178-6BA4-41EC-BD81-D72F5BBBC97A}"/>
              </a:ext>
            </a:extLst>
          </p:cNvPr>
          <p:cNvSpPr/>
          <p:nvPr/>
        </p:nvSpPr>
        <p:spPr>
          <a:xfrm>
            <a:off x="1979629" y="2215299"/>
            <a:ext cx="1932495" cy="193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6A5A331-BC39-4268-89E5-C217B9941E77}"/>
              </a:ext>
            </a:extLst>
          </p:cNvPr>
          <p:cNvSpPr/>
          <p:nvPr/>
        </p:nvSpPr>
        <p:spPr>
          <a:xfrm>
            <a:off x="4421171" y="2554664"/>
            <a:ext cx="1743959" cy="98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F7E8FE-B6B4-4E4E-B621-84FD2AFA038C}"/>
              </a:ext>
            </a:extLst>
          </p:cNvPr>
          <p:cNvSpPr/>
          <p:nvPr/>
        </p:nvSpPr>
        <p:spPr>
          <a:xfrm>
            <a:off x="6315959" y="2215299"/>
            <a:ext cx="2309567" cy="193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6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董健</dc:creator>
  <cp:lastModifiedBy>董健</cp:lastModifiedBy>
  <cp:revision>1</cp:revision>
  <dcterms:created xsi:type="dcterms:W3CDTF">2020-03-23T06:15:45Z</dcterms:created>
  <dcterms:modified xsi:type="dcterms:W3CDTF">2020-03-23T06:16:24Z</dcterms:modified>
</cp:coreProperties>
</file>