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12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FE9-FFF4-4011-8CE8-69A653566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F92B8-5BA2-4FFD-952B-323BEC2C2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40F3-47E8-4519-907D-61855AC4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6435-2518-4395-9FFC-C78E9C8C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2E69-D7A7-4259-BB6A-6C82C7C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204-A5D7-4D94-80C8-5D43AEFC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871D-7263-4DFE-A0BF-DB015701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3DCB-38DE-4B85-9B88-4DD1968D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0FB6-9818-47DC-8169-DD410F4A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A298-1553-4002-A76B-74BDA2C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7446-7D3D-4D90-872E-D89781E3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86B8-58D7-48E4-9626-1305E57B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2347-0F9E-4ECD-93BE-6F48F3F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5F07-C7A0-4F26-A4CA-3C4480BA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B32C-AABF-48CF-A86F-B9DF921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0791-6C6E-4118-AA37-88C0D15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A5B4-12AE-4E0C-8FBC-D425879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AED2-2FD9-4670-9E9E-CEA80F88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060D-A46E-4907-A079-9A69174F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230A-0DB6-4A61-8C66-259BD626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D0C-A6C2-4909-8764-809E55D4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52FD5-2697-4B2F-8F46-8DACC803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95AD-C833-4486-8929-1E535B3A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57C6-E6A1-4698-A16C-7241BDE4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3038-ED5B-4F79-97B1-83DC99F3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B9C4-935F-4908-939E-7B4C512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FFAC-DEA3-48D0-902B-0D3CCAE2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EF554-ED9F-4E91-9BF1-4B75862A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F06E-62B5-48D4-9513-5336C0F1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936E-F023-40EA-974E-6B9A504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3691-6CE6-4A78-BEC5-37EAF42A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355A-5C93-42E1-8C5F-26C2F70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959C-86AB-4033-937F-CD57E0A9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B724-867D-43FE-8478-207D74BD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C413B-EF52-45BA-ADB9-76CF6246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C5C32-DA59-4D95-909C-47801E19E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B1164-8EBB-4393-9AFE-87F27875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171BB-6CAE-4D92-840B-01297B97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122E5-1B4C-435F-AC16-47BA56A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1CAC-C44F-41CA-86C5-77951E79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580E9-61C0-4AD6-9A16-F3815994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A1B28-FB38-46A0-AA65-C9E2FE92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DFF0A-519D-42E2-9C6C-524D008A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23DB8-32D5-42A8-B65B-201F325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48071-14A7-4BFA-AB87-D16CE50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DB22-E33A-4E69-A11C-D6E6437C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9832-8CE6-4E9D-8920-C02A96F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9118-DE59-499A-83F7-F07D3E7E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BC470-7A27-4C41-928B-C18A9803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8AC18-52CB-4040-ADF5-CDDE793E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5000-6903-4DA8-A8CD-FE40693D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C31-7037-4A94-BF0A-82094318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E908-22C1-4290-A059-A8F959D8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1475-C2FA-4435-9808-9A7DD99C8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EA446-C154-47D4-AFFC-834906D9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6A118-99C4-461A-B314-784A0852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5B39-1B6D-4E9C-BF77-FC6FCA9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636B-1C42-4606-96B5-7261A10B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A8029-111B-4A71-B4B2-674A26C6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81CB-7D6A-4F46-B84F-B05E4CE8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4B5-0E89-4C39-B3C2-9CA5D6DA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99BC-93F9-4B86-8BCD-580DA3A9007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178F-9D0C-456B-A9CC-202E8971B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8295-9174-416F-B529-2A2F5431A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6EE-DC41-4790-8C59-54A9BB3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BD773-5735-4BE1-850E-35CE28E30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9" r="18750" b="29166"/>
          <a:stretch/>
        </p:blipFill>
        <p:spPr>
          <a:xfrm>
            <a:off x="-209550" y="171449"/>
            <a:ext cx="14665712" cy="578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727BC-A94D-4928-A1F7-814EEBC9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4A96D-8D2C-4AFB-9661-4B590F98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4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Jianming Liang</dc:creator>
  <cp:lastModifiedBy>Jianming Liang</cp:lastModifiedBy>
  <cp:revision>2</cp:revision>
  <dcterms:created xsi:type="dcterms:W3CDTF">2020-02-15T04:55:59Z</dcterms:created>
  <dcterms:modified xsi:type="dcterms:W3CDTF">2020-02-15T05:54:55Z</dcterms:modified>
</cp:coreProperties>
</file>