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25" d="100"/>
          <a:sy n="125" d="100"/>
        </p:scale>
        <p:origin x="-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97FC-3266-4001-A818-A290D6FC56ED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520D-F499-4C71-A8E1-5A5A1DFE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3358069" y="2584855"/>
            <a:ext cx="15221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882563" y="1722789"/>
            <a:ext cx="0" cy="87343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1"/>
          </p:cNvCxnSpPr>
          <p:nvPr/>
        </p:nvCxnSpPr>
        <p:spPr>
          <a:xfrm flipH="1" flipV="1">
            <a:off x="3313625" y="6146725"/>
            <a:ext cx="441007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26374" y="2618349"/>
            <a:ext cx="0" cy="3528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4" idx="1"/>
          </p:cNvCxnSpPr>
          <p:nvPr/>
        </p:nvCxnSpPr>
        <p:spPr>
          <a:xfrm>
            <a:off x="3326374" y="2618349"/>
            <a:ext cx="5364054" cy="1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26374" y="3846780"/>
            <a:ext cx="1522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848566" y="1061720"/>
            <a:ext cx="0" cy="2785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723700" y="5884910"/>
            <a:ext cx="3727939" cy="52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Tsunami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7090" y="1384364"/>
            <a:ext cx="382954" cy="69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9304" y="1009725"/>
            <a:ext cx="11019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0472" y="712208"/>
            <a:ext cx="1539631" cy="28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Sample Mount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53182" y="2419057"/>
            <a:ext cx="398584" cy="39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30990" y="2412392"/>
            <a:ext cx="398584" cy="39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04076" y="5934195"/>
            <a:ext cx="361767" cy="36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104076" y="3624483"/>
            <a:ext cx="444597" cy="444597"/>
            <a:chOff x="1506373" y="3967772"/>
            <a:chExt cx="804985" cy="804985"/>
          </a:xfrm>
        </p:grpSpPr>
        <p:sp>
          <p:nvSpPr>
            <p:cNvPr id="16" name="Rectangle 15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3916680" y="3718560"/>
            <a:ext cx="56388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653182" y="3651396"/>
            <a:ext cx="390769" cy="390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30240" y="96338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98876" y="1571398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Objective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01556" y="4042165"/>
            <a:ext cx="79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Delay line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66742" y="23732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755044" y="37082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531439" y="1294212"/>
            <a:ext cx="634253" cy="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39185" y="1208148"/>
            <a:ext cx="880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Piezo stage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39586" y="2172570"/>
            <a:ext cx="140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Motorized Mount I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29104" y="2601714"/>
            <a:ext cx="1404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Motorized Mount II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4626266" y="2960870"/>
            <a:ext cx="444597" cy="444597"/>
            <a:chOff x="1506373" y="3967772"/>
            <a:chExt cx="804985" cy="804985"/>
          </a:xfrm>
        </p:grpSpPr>
        <p:sp>
          <p:nvSpPr>
            <p:cNvPr id="50" name="Rectangle 49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 flipH="1">
            <a:off x="4880261" y="1055444"/>
            <a:ext cx="2" cy="209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57400" y="3148013"/>
            <a:ext cx="282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43100" y="2960870"/>
            <a:ext cx="114300" cy="3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545992" y="33492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65597" y="30101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73411" y="2389385"/>
            <a:ext cx="444597" cy="444597"/>
            <a:chOff x="1506373" y="3967772"/>
            <a:chExt cx="804985" cy="804985"/>
          </a:xfrm>
        </p:grpSpPr>
        <p:sp>
          <p:nvSpPr>
            <p:cNvPr id="60" name="Rectangle 59"/>
            <p:cNvSpPr/>
            <p:nvPr/>
          </p:nvSpPr>
          <p:spPr>
            <a:xfrm>
              <a:off x="1506373" y="3967772"/>
              <a:ext cx="804985" cy="804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1506373" y="3967772"/>
              <a:ext cx="804985" cy="804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8690428" y="2428571"/>
            <a:ext cx="77264" cy="38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endCxn id="67" idx="0"/>
          </p:cNvCxnSpPr>
          <p:nvPr/>
        </p:nvCxnSpPr>
        <p:spPr>
          <a:xfrm>
            <a:off x="7095709" y="2618349"/>
            <a:ext cx="0" cy="564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84998" y="3183168"/>
            <a:ext cx="421421" cy="8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91999" y="3225908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925277" y="2805919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7723700" y="4983480"/>
            <a:ext cx="1915600" cy="3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HeNe</a:t>
            </a:r>
            <a:endParaRPr lang="en-US" dirty="0"/>
          </a:p>
        </p:txBody>
      </p:sp>
      <p:cxnSp>
        <p:nvCxnSpPr>
          <p:cNvPr id="76" name="Straight Connector 75"/>
          <p:cNvCxnSpPr>
            <a:stCxn id="74" idx="1"/>
          </p:cNvCxnSpPr>
          <p:nvPr/>
        </p:nvCxnSpPr>
        <p:spPr>
          <a:xfrm flipH="1">
            <a:off x="3354827" y="5162550"/>
            <a:ext cx="436887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245289" y="5053012"/>
            <a:ext cx="219075" cy="219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354827" y="2584855"/>
            <a:ext cx="0" cy="257769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33719" y="2101728"/>
            <a:ext cx="3457969" cy="15227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80566" y="5061079"/>
            <a:ext cx="84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Flip Mirror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825564" y="3586427"/>
            <a:ext cx="227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 and probe beam alignment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318008" y="23459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96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38325" y="523874"/>
            <a:ext cx="8782050" cy="5857876"/>
            <a:chOff x="1838325" y="523874"/>
            <a:chExt cx="8782050" cy="5857876"/>
          </a:xfrm>
        </p:grpSpPr>
        <p:sp>
          <p:nvSpPr>
            <p:cNvPr id="5" name="Rectangle 4"/>
            <p:cNvSpPr/>
            <p:nvPr/>
          </p:nvSpPr>
          <p:spPr>
            <a:xfrm>
              <a:off x="1838325" y="523874"/>
              <a:ext cx="2933700" cy="5857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2025" y="3457575"/>
              <a:ext cx="5848350" cy="29241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768862" y="4919662"/>
            <a:ext cx="1406769" cy="144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HeNe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7385" y="3751385"/>
            <a:ext cx="695569" cy="2344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3292" y="1117600"/>
            <a:ext cx="781539" cy="781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0646" y="5353538"/>
            <a:ext cx="2133600" cy="742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7785" y="5353537"/>
            <a:ext cx="2375877" cy="750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Tsunami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7946" y="5556738"/>
            <a:ext cx="973992" cy="36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1"/>
          </p:cNvCxnSpPr>
          <p:nvPr/>
        </p:nvCxnSpPr>
        <p:spPr>
          <a:xfrm flipH="1" flipV="1">
            <a:off x="3322320" y="4983480"/>
            <a:ext cx="5446542" cy="85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548437" y="4992016"/>
            <a:ext cx="0" cy="736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1"/>
          </p:cNvCxnSpPr>
          <p:nvPr/>
        </p:nvCxnSpPr>
        <p:spPr>
          <a:xfrm flipV="1">
            <a:off x="6548437" y="5728676"/>
            <a:ext cx="149348" cy="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12473" y="5688806"/>
            <a:ext cx="69057" cy="69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11264" y="4947974"/>
            <a:ext cx="84484" cy="8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57348" y="2171700"/>
            <a:ext cx="951" cy="2811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39873" y="4863748"/>
            <a:ext cx="234950" cy="237209"/>
            <a:chOff x="5632450" y="2067841"/>
            <a:chExt cx="234950" cy="237209"/>
          </a:xfrm>
        </p:grpSpPr>
        <p:sp>
          <p:nvSpPr>
            <p:cNvPr id="29" name="Rectangle 28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rot="5400000" flipV="1">
            <a:off x="2141884" y="3180978"/>
            <a:ext cx="301726" cy="5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428773" y="3103529"/>
            <a:ext cx="163236" cy="211565"/>
            <a:chOff x="2056750" y="2868325"/>
            <a:chExt cx="268620" cy="348150"/>
          </a:xfrm>
        </p:grpSpPr>
        <p:sp>
          <p:nvSpPr>
            <p:cNvPr id="38" name="Rectangle 37"/>
            <p:cNvSpPr/>
            <p:nvPr/>
          </p:nvSpPr>
          <p:spPr>
            <a:xfrm rot="5400000" flipV="1">
              <a:off x="2151462" y="2930241"/>
              <a:ext cx="123500" cy="224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 flipV="1">
              <a:off x="1905535" y="3019540"/>
              <a:ext cx="34815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>
            <a:stCxn id="38" idx="2"/>
          </p:cNvCxnSpPr>
          <p:nvPr/>
        </p:nvCxnSpPr>
        <p:spPr>
          <a:xfrm>
            <a:off x="2592009" y="3209311"/>
            <a:ext cx="1549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322320" y="3322701"/>
            <a:ext cx="0" cy="1660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8278" y="4947974"/>
            <a:ext cx="88081" cy="88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88967" y="3209309"/>
            <a:ext cx="0" cy="113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88967" y="3322701"/>
            <a:ext cx="6333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3"/>
          </p:cNvCxnSpPr>
          <p:nvPr/>
        </p:nvCxnSpPr>
        <p:spPr>
          <a:xfrm>
            <a:off x="4141991" y="2382729"/>
            <a:ext cx="0" cy="8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6200000">
            <a:off x="4024887" y="3090705"/>
            <a:ext cx="234950" cy="237209"/>
            <a:chOff x="5632450" y="2067841"/>
            <a:chExt cx="234950" cy="237209"/>
          </a:xfrm>
        </p:grpSpPr>
        <p:sp>
          <p:nvSpPr>
            <p:cNvPr id="51" name="Rectangle 50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 rot="5400000">
            <a:off x="3296645" y="1465029"/>
            <a:ext cx="1690691" cy="14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2653985" y="3287719"/>
            <a:ext cx="69964" cy="6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88315" y="3285126"/>
            <a:ext cx="69964" cy="69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10" idx="1"/>
          </p:cNvCxnSpPr>
          <p:nvPr/>
        </p:nvCxnSpPr>
        <p:spPr>
          <a:xfrm>
            <a:off x="6547001" y="4985739"/>
            <a:ext cx="2221861" cy="627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62633" y="4711543"/>
            <a:ext cx="83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Flip mirror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3526951" y="2628900"/>
            <a:ext cx="237210" cy="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3645556" y="2720975"/>
            <a:ext cx="0" cy="484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 rot="16200000">
            <a:off x="3528081" y="3086621"/>
            <a:ext cx="234950" cy="237209"/>
            <a:chOff x="5632450" y="2067841"/>
            <a:chExt cx="234950" cy="237209"/>
          </a:xfrm>
        </p:grpSpPr>
        <p:sp>
          <p:nvSpPr>
            <p:cNvPr id="96" name="Rectangle 95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346993" y="241458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</a:t>
            </a:r>
            <a:endParaRPr lang="en-US" sz="12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688967" y="2081213"/>
            <a:ext cx="0" cy="1124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0967" y="3168828"/>
            <a:ext cx="80963" cy="80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12231" y="2057400"/>
            <a:ext cx="1547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928117" y="2487366"/>
            <a:ext cx="45719" cy="13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2688967" y="2555302"/>
            <a:ext cx="233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 rot="16200000">
            <a:off x="2579339" y="2428198"/>
            <a:ext cx="234950" cy="237209"/>
            <a:chOff x="5632450" y="2067841"/>
            <a:chExt cx="234950" cy="237209"/>
          </a:xfrm>
        </p:grpSpPr>
        <p:sp>
          <p:nvSpPr>
            <p:cNvPr id="105" name="Rectangle 104"/>
            <p:cNvSpPr/>
            <p:nvPr/>
          </p:nvSpPr>
          <p:spPr>
            <a:xfrm>
              <a:off x="5632450" y="2070100"/>
              <a:ext cx="234950" cy="234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632450" y="2067841"/>
              <a:ext cx="234950" cy="2372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5120640" y="4919662"/>
            <a:ext cx="0" cy="144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810250" y="4919662"/>
            <a:ext cx="0" cy="144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55009" y="46943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Iris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614224" y="468872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Iris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967413" y="1779680"/>
            <a:ext cx="18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Position detector / Screen</a:t>
            </a:r>
            <a:endParaRPr lang="en-US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3031411" y="2093664"/>
            <a:ext cx="196026" cy="335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8" idx="2"/>
          </p:cNvCxnSpPr>
          <p:nvPr/>
        </p:nvCxnSpPr>
        <p:spPr>
          <a:xfrm flipH="1">
            <a:off x="2871122" y="1996440"/>
            <a:ext cx="122170" cy="60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</dc:creator>
  <cp:lastModifiedBy>Arthur</cp:lastModifiedBy>
  <cp:revision>15</cp:revision>
  <dcterms:created xsi:type="dcterms:W3CDTF">2014-01-23T18:44:15Z</dcterms:created>
  <dcterms:modified xsi:type="dcterms:W3CDTF">2014-01-23T21:10:51Z</dcterms:modified>
</cp:coreProperties>
</file>