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4" autoAdjust="0"/>
    <p:restoredTop sz="94660"/>
  </p:normalViewPr>
  <p:slideViewPr>
    <p:cSldViewPr snapToGrid="0">
      <p:cViewPr>
        <p:scale>
          <a:sx n="125" d="100"/>
          <a:sy n="125" d="100"/>
        </p:scale>
        <p:origin x="-2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697FC-3266-4001-A818-A290D6FC56ED}" type="datetimeFigureOut">
              <a:rPr lang="en-US" smtClean="0"/>
              <a:t>1/23/2014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B520D-F499-4C71-A8E1-5A5A1DFE0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53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697FC-3266-4001-A818-A290D6FC56ED}" type="datetimeFigureOut">
              <a:rPr lang="en-US" smtClean="0"/>
              <a:t>1/23/2014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B520D-F499-4C71-A8E1-5A5A1DFE0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282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697FC-3266-4001-A818-A290D6FC56ED}" type="datetimeFigureOut">
              <a:rPr lang="en-US" smtClean="0"/>
              <a:t>1/23/2014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B520D-F499-4C71-A8E1-5A5A1DFE0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145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697FC-3266-4001-A818-A290D6FC56ED}" type="datetimeFigureOut">
              <a:rPr lang="en-US" smtClean="0"/>
              <a:t>1/23/2014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B520D-F499-4C71-A8E1-5A5A1DFE0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368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697FC-3266-4001-A818-A290D6FC56ED}" type="datetimeFigureOut">
              <a:rPr lang="en-US" smtClean="0"/>
              <a:t>1/23/2014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B520D-F499-4C71-A8E1-5A5A1DFE0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633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697FC-3266-4001-A818-A290D6FC56ED}" type="datetimeFigureOut">
              <a:rPr lang="en-US" smtClean="0"/>
              <a:t>1/23/2014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B520D-F499-4C71-A8E1-5A5A1DFE0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93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697FC-3266-4001-A818-A290D6FC56ED}" type="datetimeFigureOut">
              <a:rPr lang="en-US" smtClean="0"/>
              <a:t>1/23/2014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B520D-F499-4C71-A8E1-5A5A1DFE0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87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697FC-3266-4001-A818-A290D6FC56ED}" type="datetimeFigureOut">
              <a:rPr lang="en-US" smtClean="0"/>
              <a:t>1/23/2014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B520D-F499-4C71-A8E1-5A5A1DFE0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903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697FC-3266-4001-A818-A290D6FC56ED}" type="datetimeFigureOut">
              <a:rPr lang="en-US" smtClean="0"/>
              <a:t>1/23/2014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B520D-F499-4C71-A8E1-5A5A1DFE0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689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697FC-3266-4001-A818-A290D6FC56ED}" type="datetimeFigureOut">
              <a:rPr lang="en-US" smtClean="0"/>
              <a:t>1/23/2014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B520D-F499-4C71-A8E1-5A5A1DFE0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964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697FC-3266-4001-A818-A290D6FC56ED}" type="datetimeFigureOut">
              <a:rPr lang="en-US" smtClean="0"/>
              <a:t>1/23/2014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B520D-F499-4C71-A8E1-5A5A1DFE0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058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697FC-3266-4001-A818-A290D6FC56ED}" type="datetimeFigureOut">
              <a:rPr lang="en-US" smtClean="0"/>
              <a:t>1/23/2014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B520D-F499-4C71-A8E1-5A5A1DFE0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963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Straight Connector 82"/>
          <p:cNvCxnSpPr/>
          <p:nvPr/>
        </p:nvCxnSpPr>
        <p:spPr>
          <a:xfrm>
            <a:off x="3358069" y="2584855"/>
            <a:ext cx="1522192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4882563" y="1722789"/>
            <a:ext cx="0" cy="873433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4" idx="1"/>
          </p:cNvCxnSpPr>
          <p:nvPr/>
        </p:nvCxnSpPr>
        <p:spPr>
          <a:xfrm flipH="1" flipV="1">
            <a:off x="3313625" y="6146725"/>
            <a:ext cx="4410075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3326374" y="2618349"/>
            <a:ext cx="0" cy="352837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endCxn id="64" idx="1"/>
          </p:cNvCxnSpPr>
          <p:nvPr/>
        </p:nvCxnSpPr>
        <p:spPr>
          <a:xfrm>
            <a:off x="3326374" y="2618349"/>
            <a:ext cx="5364054" cy="14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326374" y="3846780"/>
            <a:ext cx="152219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4848566" y="1061720"/>
            <a:ext cx="0" cy="27850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7723700" y="5884910"/>
            <a:ext cx="3727939" cy="523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Tsunami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657090" y="1384364"/>
            <a:ext cx="382954" cy="695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309304" y="1009725"/>
            <a:ext cx="110196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090472" y="712208"/>
            <a:ext cx="1539631" cy="289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Sample Mount</a:t>
            </a:r>
            <a:endParaRPr lang="en-US" sz="1200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653182" y="2419057"/>
            <a:ext cx="398584" cy="3985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3130990" y="2412392"/>
            <a:ext cx="398584" cy="3985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104076" y="5934195"/>
            <a:ext cx="361767" cy="3617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3104076" y="3624483"/>
            <a:ext cx="444597" cy="444597"/>
            <a:chOff x="1506373" y="3967772"/>
            <a:chExt cx="804985" cy="804985"/>
          </a:xfrm>
        </p:grpSpPr>
        <p:sp>
          <p:nvSpPr>
            <p:cNvPr id="16" name="Rectangle 15"/>
            <p:cNvSpPr/>
            <p:nvPr/>
          </p:nvSpPr>
          <p:spPr>
            <a:xfrm>
              <a:off x="1506373" y="3967772"/>
              <a:ext cx="804985" cy="80498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 flipH="1">
              <a:off x="1506373" y="3967772"/>
              <a:ext cx="804985" cy="80498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/>
          <p:cNvSpPr/>
          <p:nvPr/>
        </p:nvSpPr>
        <p:spPr>
          <a:xfrm>
            <a:off x="3916680" y="3718560"/>
            <a:ext cx="56388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 flipV="1">
            <a:off x="4653182" y="3651396"/>
            <a:ext cx="390769" cy="3907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430240" y="963384"/>
            <a:ext cx="644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Sample</a:t>
            </a:r>
            <a:endParaRPr 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4998876" y="1571398"/>
            <a:ext cx="7779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Objective</a:t>
            </a:r>
            <a:endParaRPr 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3801556" y="4042165"/>
            <a:ext cx="7941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Delay line</a:t>
            </a:r>
            <a:endParaRPr 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4566742" y="2373233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BS</a:t>
            </a:r>
            <a:endParaRPr 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2755044" y="3708280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BS</a:t>
            </a:r>
            <a:endParaRPr lang="en-US" sz="1200" dirty="0"/>
          </a:p>
        </p:txBody>
      </p:sp>
      <p:sp>
        <p:nvSpPr>
          <p:cNvPr id="45" name="Rectangle 44"/>
          <p:cNvSpPr/>
          <p:nvPr/>
        </p:nvSpPr>
        <p:spPr>
          <a:xfrm>
            <a:off x="4531439" y="1294212"/>
            <a:ext cx="634253" cy="83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5139185" y="1208148"/>
            <a:ext cx="880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Piezo stage</a:t>
            </a:r>
            <a:endParaRPr 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2739586" y="2172570"/>
            <a:ext cx="14046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Motorized Mount I</a:t>
            </a:r>
            <a:endParaRPr 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4829104" y="2601714"/>
            <a:ext cx="14046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Motorized Mount II</a:t>
            </a:r>
            <a:endParaRPr lang="en-US" sz="1200" dirty="0"/>
          </a:p>
        </p:txBody>
      </p:sp>
      <p:grpSp>
        <p:nvGrpSpPr>
          <p:cNvPr id="49" name="Group 48"/>
          <p:cNvGrpSpPr/>
          <p:nvPr/>
        </p:nvGrpSpPr>
        <p:grpSpPr>
          <a:xfrm>
            <a:off x="4626266" y="2960870"/>
            <a:ext cx="444597" cy="444597"/>
            <a:chOff x="1506373" y="3967772"/>
            <a:chExt cx="804985" cy="804985"/>
          </a:xfrm>
        </p:grpSpPr>
        <p:sp>
          <p:nvSpPr>
            <p:cNvPr id="50" name="Rectangle 49"/>
            <p:cNvSpPr/>
            <p:nvPr/>
          </p:nvSpPr>
          <p:spPr>
            <a:xfrm>
              <a:off x="1506373" y="3967772"/>
              <a:ext cx="804985" cy="80498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Connector 50"/>
            <p:cNvCxnSpPr/>
            <p:nvPr/>
          </p:nvCxnSpPr>
          <p:spPr>
            <a:xfrm flipH="1">
              <a:off x="1506373" y="3967772"/>
              <a:ext cx="804985" cy="80498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3" name="Straight Connector 52"/>
          <p:cNvCxnSpPr/>
          <p:nvPr/>
        </p:nvCxnSpPr>
        <p:spPr>
          <a:xfrm flipH="1">
            <a:off x="4880261" y="1055444"/>
            <a:ext cx="2" cy="20925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2057400" y="3148013"/>
            <a:ext cx="28228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1943100" y="2960870"/>
            <a:ext cx="114300" cy="382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1545992" y="3349228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Sensor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5065597" y="3010178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BS</a:t>
            </a:r>
            <a:endParaRPr lang="en-US" sz="1200" dirty="0"/>
          </a:p>
        </p:txBody>
      </p:sp>
      <p:grpSp>
        <p:nvGrpSpPr>
          <p:cNvPr id="59" name="Group 58"/>
          <p:cNvGrpSpPr/>
          <p:nvPr/>
        </p:nvGrpSpPr>
        <p:grpSpPr>
          <a:xfrm>
            <a:off x="6873411" y="2389385"/>
            <a:ext cx="444597" cy="444597"/>
            <a:chOff x="1506373" y="3967772"/>
            <a:chExt cx="804985" cy="804985"/>
          </a:xfrm>
        </p:grpSpPr>
        <p:sp>
          <p:nvSpPr>
            <p:cNvPr id="60" name="Rectangle 59"/>
            <p:cNvSpPr/>
            <p:nvPr/>
          </p:nvSpPr>
          <p:spPr>
            <a:xfrm>
              <a:off x="1506373" y="3967772"/>
              <a:ext cx="804985" cy="80498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Connector 60"/>
            <p:cNvCxnSpPr/>
            <p:nvPr/>
          </p:nvCxnSpPr>
          <p:spPr>
            <a:xfrm flipH="1">
              <a:off x="1506373" y="3967772"/>
              <a:ext cx="804985" cy="80498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Rectangle 63"/>
          <p:cNvSpPr/>
          <p:nvPr/>
        </p:nvSpPr>
        <p:spPr>
          <a:xfrm>
            <a:off x="8690428" y="2428571"/>
            <a:ext cx="77264" cy="382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>
            <a:endCxn id="67" idx="0"/>
          </p:cNvCxnSpPr>
          <p:nvPr/>
        </p:nvCxnSpPr>
        <p:spPr>
          <a:xfrm>
            <a:off x="7095709" y="2618349"/>
            <a:ext cx="0" cy="56481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6884998" y="3183168"/>
            <a:ext cx="421421" cy="85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6191999" y="3225908"/>
            <a:ext cx="18074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Position detector / Screen</a:t>
            </a:r>
            <a:endParaRPr lang="en-US" sz="1200" dirty="0"/>
          </a:p>
        </p:txBody>
      </p:sp>
      <p:sp>
        <p:nvSpPr>
          <p:cNvPr id="72" name="TextBox 71"/>
          <p:cNvSpPr txBox="1"/>
          <p:nvPr/>
        </p:nvSpPr>
        <p:spPr>
          <a:xfrm>
            <a:off x="7925277" y="2805919"/>
            <a:ext cx="18074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Position detector / Screen</a:t>
            </a:r>
            <a:endParaRPr lang="en-US" sz="1200" dirty="0"/>
          </a:p>
        </p:txBody>
      </p:sp>
      <p:sp>
        <p:nvSpPr>
          <p:cNvPr id="74" name="Rectangle 73"/>
          <p:cNvSpPr/>
          <p:nvPr/>
        </p:nvSpPr>
        <p:spPr>
          <a:xfrm>
            <a:off x="7723700" y="4983480"/>
            <a:ext cx="1915600" cy="358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HeNe</a:t>
            </a:r>
            <a:endParaRPr lang="en-US" dirty="0"/>
          </a:p>
        </p:txBody>
      </p:sp>
      <p:cxnSp>
        <p:nvCxnSpPr>
          <p:cNvPr id="76" name="Straight Connector 75"/>
          <p:cNvCxnSpPr>
            <a:stCxn id="74" idx="1"/>
          </p:cNvCxnSpPr>
          <p:nvPr/>
        </p:nvCxnSpPr>
        <p:spPr>
          <a:xfrm flipH="1">
            <a:off x="3354827" y="5162550"/>
            <a:ext cx="4368873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3245289" y="5053012"/>
            <a:ext cx="219075" cy="2190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3354827" y="2584855"/>
            <a:ext cx="0" cy="2577695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6233719" y="2101728"/>
            <a:ext cx="3457969" cy="152275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2480566" y="5061079"/>
            <a:ext cx="8458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Flip Mirror</a:t>
            </a:r>
            <a:endParaRPr lang="en-US" sz="1200" dirty="0"/>
          </a:p>
        </p:txBody>
      </p:sp>
      <p:sp>
        <p:nvSpPr>
          <p:cNvPr id="92" name="TextBox 91"/>
          <p:cNvSpPr txBox="1"/>
          <p:nvPr/>
        </p:nvSpPr>
        <p:spPr>
          <a:xfrm>
            <a:off x="6825564" y="3586427"/>
            <a:ext cx="22742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Pump and probe beam alignment</a:t>
            </a:r>
            <a:endParaRPr lang="en-US" sz="1200" dirty="0"/>
          </a:p>
        </p:txBody>
      </p:sp>
      <p:sp>
        <p:nvSpPr>
          <p:cNvPr id="93" name="TextBox 92"/>
          <p:cNvSpPr txBox="1"/>
          <p:nvPr/>
        </p:nvSpPr>
        <p:spPr>
          <a:xfrm>
            <a:off x="7318008" y="2345976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1966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38325" y="523874"/>
            <a:ext cx="8782050" cy="5857876"/>
            <a:chOff x="1838325" y="523874"/>
            <a:chExt cx="8782050" cy="5857876"/>
          </a:xfrm>
        </p:grpSpPr>
        <p:sp>
          <p:nvSpPr>
            <p:cNvPr id="5" name="Rectangle 4"/>
            <p:cNvSpPr/>
            <p:nvPr/>
          </p:nvSpPr>
          <p:spPr>
            <a:xfrm>
              <a:off x="1838325" y="523874"/>
              <a:ext cx="2933700" cy="585787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772025" y="3457575"/>
              <a:ext cx="5848350" cy="292417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ectangle 9"/>
          <p:cNvSpPr/>
          <p:nvPr/>
        </p:nvSpPr>
        <p:spPr>
          <a:xfrm>
            <a:off x="8768862" y="4919662"/>
            <a:ext cx="1406769" cy="1447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HeNe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27385" y="3751385"/>
            <a:ext cx="695569" cy="23446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993292" y="1117600"/>
            <a:ext cx="781539" cy="7815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290646" y="5353538"/>
            <a:ext cx="2133600" cy="7424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697785" y="5353537"/>
            <a:ext cx="2375877" cy="7502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Tsunami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357946" y="5556738"/>
            <a:ext cx="973992" cy="367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>
            <a:stCxn id="10" idx="1"/>
          </p:cNvCxnSpPr>
          <p:nvPr/>
        </p:nvCxnSpPr>
        <p:spPr>
          <a:xfrm flipH="1" flipV="1">
            <a:off x="3322320" y="4983480"/>
            <a:ext cx="5446542" cy="85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6548437" y="4992016"/>
            <a:ext cx="0" cy="7366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endCxn id="13" idx="1"/>
          </p:cNvCxnSpPr>
          <p:nvPr/>
        </p:nvCxnSpPr>
        <p:spPr>
          <a:xfrm flipV="1">
            <a:off x="6548437" y="5728676"/>
            <a:ext cx="149348" cy="6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512473" y="5688806"/>
            <a:ext cx="69057" cy="6905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511264" y="4947974"/>
            <a:ext cx="84484" cy="844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4157348" y="2171700"/>
            <a:ext cx="951" cy="28117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4039873" y="4863748"/>
            <a:ext cx="234950" cy="237209"/>
            <a:chOff x="5632450" y="2067841"/>
            <a:chExt cx="234950" cy="237209"/>
          </a:xfrm>
        </p:grpSpPr>
        <p:sp>
          <p:nvSpPr>
            <p:cNvPr id="29" name="Rectangle 28"/>
            <p:cNvSpPr/>
            <p:nvPr/>
          </p:nvSpPr>
          <p:spPr>
            <a:xfrm>
              <a:off x="5632450" y="2070100"/>
              <a:ext cx="234950" cy="2349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5632450" y="2067841"/>
              <a:ext cx="234950" cy="23720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ectangle 39"/>
          <p:cNvSpPr/>
          <p:nvPr/>
        </p:nvSpPr>
        <p:spPr>
          <a:xfrm rot="5400000" flipV="1">
            <a:off x="2141884" y="3180978"/>
            <a:ext cx="301726" cy="566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grpSp>
        <p:nvGrpSpPr>
          <p:cNvPr id="45" name="Group 44"/>
          <p:cNvGrpSpPr/>
          <p:nvPr/>
        </p:nvGrpSpPr>
        <p:grpSpPr>
          <a:xfrm>
            <a:off x="2428773" y="3103529"/>
            <a:ext cx="163236" cy="211565"/>
            <a:chOff x="2056750" y="2868325"/>
            <a:chExt cx="268620" cy="348150"/>
          </a:xfrm>
        </p:grpSpPr>
        <p:sp>
          <p:nvSpPr>
            <p:cNvPr id="38" name="Rectangle 37"/>
            <p:cNvSpPr/>
            <p:nvPr/>
          </p:nvSpPr>
          <p:spPr>
            <a:xfrm rot="5400000" flipV="1">
              <a:off x="2151462" y="2930241"/>
              <a:ext cx="123500" cy="224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 rot="5400000" flipV="1">
              <a:off x="1905535" y="3019540"/>
              <a:ext cx="348150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8" name="Straight Connector 57"/>
          <p:cNvCxnSpPr>
            <a:stCxn id="38" idx="2"/>
          </p:cNvCxnSpPr>
          <p:nvPr/>
        </p:nvCxnSpPr>
        <p:spPr>
          <a:xfrm>
            <a:off x="2592009" y="3209311"/>
            <a:ext cx="154998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3322320" y="3322701"/>
            <a:ext cx="0" cy="166077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3278278" y="4947974"/>
            <a:ext cx="88081" cy="880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2688967" y="3209309"/>
            <a:ext cx="0" cy="11339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2688967" y="3322701"/>
            <a:ext cx="63335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34" idx="3"/>
          </p:cNvCxnSpPr>
          <p:nvPr/>
        </p:nvCxnSpPr>
        <p:spPr>
          <a:xfrm>
            <a:off x="4141991" y="2382729"/>
            <a:ext cx="0" cy="8265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 rot="16200000">
            <a:off x="4024887" y="3090705"/>
            <a:ext cx="234950" cy="237209"/>
            <a:chOff x="5632450" y="2067841"/>
            <a:chExt cx="234950" cy="237209"/>
          </a:xfrm>
        </p:grpSpPr>
        <p:sp>
          <p:nvSpPr>
            <p:cNvPr id="51" name="Rectangle 50"/>
            <p:cNvSpPr/>
            <p:nvPr/>
          </p:nvSpPr>
          <p:spPr>
            <a:xfrm>
              <a:off x="5632450" y="2070100"/>
              <a:ext cx="234950" cy="2349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Connector 51"/>
            <p:cNvCxnSpPr/>
            <p:nvPr/>
          </p:nvCxnSpPr>
          <p:spPr>
            <a:xfrm>
              <a:off x="5632450" y="2067841"/>
              <a:ext cx="234950" cy="23720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ectangle 33"/>
          <p:cNvSpPr/>
          <p:nvPr/>
        </p:nvSpPr>
        <p:spPr>
          <a:xfrm rot="5400000">
            <a:off x="3296645" y="1465029"/>
            <a:ext cx="1690691" cy="144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Connector 68"/>
          <p:cNvCxnSpPr/>
          <p:nvPr/>
        </p:nvCxnSpPr>
        <p:spPr>
          <a:xfrm>
            <a:off x="2653985" y="3287719"/>
            <a:ext cx="69964" cy="699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3288315" y="3285126"/>
            <a:ext cx="69964" cy="699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endCxn id="10" idx="1"/>
          </p:cNvCxnSpPr>
          <p:nvPr/>
        </p:nvCxnSpPr>
        <p:spPr>
          <a:xfrm>
            <a:off x="6547001" y="4985739"/>
            <a:ext cx="2221861" cy="6277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6162633" y="4711543"/>
            <a:ext cx="8377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Flip mirror</a:t>
            </a:r>
            <a:endParaRPr lang="en-US" sz="1200" dirty="0"/>
          </a:p>
        </p:txBody>
      </p:sp>
      <p:sp>
        <p:nvSpPr>
          <p:cNvPr id="98" name="Rectangle 97"/>
          <p:cNvSpPr/>
          <p:nvPr/>
        </p:nvSpPr>
        <p:spPr>
          <a:xfrm>
            <a:off x="3526951" y="2628900"/>
            <a:ext cx="237210" cy="92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0" name="Straight Connector 99"/>
          <p:cNvCxnSpPr>
            <a:endCxn id="98" idx="2"/>
          </p:cNvCxnSpPr>
          <p:nvPr/>
        </p:nvCxnSpPr>
        <p:spPr>
          <a:xfrm flipV="1">
            <a:off x="3645556" y="2720975"/>
            <a:ext cx="0" cy="4842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/>
          <p:cNvGrpSpPr/>
          <p:nvPr/>
        </p:nvGrpSpPr>
        <p:grpSpPr>
          <a:xfrm rot="16200000">
            <a:off x="3528081" y="3086621"/>
            <a:ext cx="234950" cy="237209"/>
            <a:chOff x="5632450" y="2067841"/>
            <a:chExt cx="234950" cy="237209"/>
          </a:xfrm>
        </p:grpSpPr>
        <p:sp>
          <p:nvSpPr>
            <p:cNvPr id="96" name="Rectangle 95"/>
            <p:cNvSpPr/>
            <p:nvPr/>
          </p:nvSpPr>
          <p:spPr>
            <a:xfrm>
              <a:off x="5632450" y="2070100"/>
              <a:ext cx="234950" cy="2349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7" name="Straight Connector 96"/>
            <p:cNvCxnSpPr/>
            <p:nvPr/>
          </p:nvCxnSpPr>
          <p:spPr>
            <a:xfrm>
              <a:off x="5632450" y="2067841"/>
              <a:ext cx="234950" cy="23720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TextBox 100"/>
          <p:cNvSpPr txBox="1"/>
          <p:nvPr/>
        </p:nvSpPr>
        <p:spPr>
          <a:xfrm>
            <a:off x="3346993" y="2414586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Sensor</a:t>
            </a:r>
            <a:endParaRPr lang="en-US" sz="1200" dirty="0"/>
          </a:p>
        </p:txBody>
      </p:sp>
      <p:cxnSp>
        <p:nvCxnSpPr>
          <p:cNvPr id="103" name="Straight Connector 102"/>
          <p:cNvCxnSpPr/>
          <p:nvPr/>
        </p:nvCxnSpPr>
        <p:spPr>
          <a:xfrm flipV="1">
            <a:off x="2688967" y="2081213"/>
            <a:ext cx="0" cy="112401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2650967" y="3168828"/>
            <a:ext cx="80963" cy="809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/>
          <p:cNvSpPr/>
          <p:nvPr/>
        </p:nvSpPr>
        <p:spPr>
          <a:xfrm>
            <a:off x="2612231" y="2057400"/>
            <a:ext cx="154782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2928117" y="2487366"/>
            <a:ext cx="45719" cy="1358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1" name="Straight Connector 110"/>
          <p:cNvCxnSpPr/>
          <p:nvPr/>
        </p:nvCxnSpPr>
        <p:spPr>
          <a:xfrm>
            <a:off x="2688967" y="2555302"/>
            <a:ext cx="23398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Group 103"/>
          <p:cNvGrpSpPr/>
          <p:nvPr/>
        </p:nvGrpSpPr>
        <p:grpSpPr>
          <a:xfrm rot="16200000">
            <a:off x="2579339" y="2428198"/>
            <a:ext cx="234950" cy="237209"/>
            <a:chOff x="5632450" y="2067841"/>
            <a:chExt cx="234950" cy="237209"/>
          </a:xfrm>
        </p:grpSpPr>
        <p:sp>
          <p:nvSpPr>
            <p:cNvPr id="105" name="Rectangle 104"/>
            <p:cNvSpPr/>
            <p:nvPr/>
          </p:nvSpPr>
          <p:spPr>
            <a:xfrm>
              <a:off x="5632450" y="2070100"/>
              <a:ext cx="234950" cy="2349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6" name="Straight Connector 105"/>
            <p:cNvCxnSpPr/>
            <p:nvPr/>
          </p:nvCxnSpPr>
          <p:spPr>
            <a:xfrm>
              <a:off x="5632450" y="2067841"/>
              <a:ext cx="234950" cy="23720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3" name="Straight Connector 112"/>
          <p:cNvCxnSpPr/>
          <p:nvPr/>
        </p:nvCxnSpPr>
        <p:spPr>
          <a:xfrm>
            <a:off x="5120640" y="4919662"/>
            <a:ext cx="0" cy="1447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5810250" y="4919662"/>
            <a:ext cx="0" cy="1447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4955009" y="4694311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Iris</a:t>
            </a:r>
            <a:endParaRPr lang="en-US" sz="1200" dirty="0"/>
          </a:p>
        </p:txBody>
      </p:sp>
      <p:sp>
        <p:nvSpPr>
          <p:cNvPr id="117" name="TextBox 116"/>
          <p:cNvSpPr txBox="1"/>
          <p:nvPr/>
        </p:nvSpPr>
        <p:spPr>
          <a:xfrm>
            <a:off x="5614224" y="4688728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Iris</a:t>
            </a:r>
            <a:endParaRPr lang="en-US" sz="1200" dirty="0"/>
          </a:p>
        </p:txBody>
      </p:sp>
      <p:sp>
        <p:nvSpPr>
          <p:cNvPr id="118" name="TextBox 117"/>
          <p:cNvSpPr txBox="1"/>
          <p:nvPr/>
        </p:nvSpPr>
        <p:spPr>
          <a:xfrm>
            <a:off x="1967413" y="1779680"/>
            <a:ext cx="18074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Position detector / Screen</a:t>
            </a:r>
            <a:endParaRPr lang="en-US" sz="1200" dirty="0"/>
          </a:p>
        </p:txBody>
      </p:sp>
      <p:cxnSp>
        <p:nvCxnSpPr>
          <p:cNvPr id="121" name="Straight Arrow Connector 120"/>
          <p:cNvCxnSpPr/>
          <p:nvPr/>
        </p:nvCxnSpPr>
        <p:spPr>
          <a:xfrm flipH="1">
            <a:off x="3031411" y="2093664"/>
            <a:ext cx="196026" cy="33566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endCxn id="118" idx="2"/>
          </p:cNvCxnSpPr>
          <p:nvPr/>
        </p:nvCxnSpPr>
        <p:spPr>
          <a:xfrm flipH="1">
            <a:off x="2871122" y="1996440"/>
            <a:ext cx="122170" cy="6023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Oval 124"/>
          <p:cNvSpPr/>
          <p:nvPr/>
        </p:nvSpPr>
        <p:spPr>
          <a:xfrm>
            <a:off x="2487293" y="1902839"/>
            <a:ext cx="545102" cy="1622869"/>
          </a:xfrm>
          <a:prstGeom prst="ellipse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/>
          <p:cNvSpPr txBox="1"/>
          <p:nvPr/>
        </p:nvSpPr>
        <p:spPr>
          <a:xfrm>
            <a:off x="1306555" y="2338746"/>
            <a:ext cx="132150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Motorized mirror mounts, pump and probe alignment</a:t>
            </a:r>
            <a:endParaRPr lang="en-US" sz="1000" dirty="0"/>
          </a:p>
        </p:txBody>
      </p:sp>
      <p:sp>
        <p:nvSpPr>
          <p:cNvPr id="127" name="TextBox 126"/>
          <p:cNvSpPr txBox="1"/>
          <p:nvPr/>
        </p:nvSpPr>
        <p:spPr>
          <a:xfrm>
            <a:off x="4219966" y="1369869"/>
            <a:ext cx="7941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Delay line</a:t>
            </a:r>
            <a:endParaRPr lang="en-US" sz="1200" dirty="0"/>
          </a:p>
        </p:txBody>
      </p:sp>
      <p:sp>
        <p:nvSpPr>
          <p:cNvPr id="128" name="TextBox 127"/>
          <p:cNvSpPr txBox="1"/>
          <p:nvPr/>
        </p:nvSpPr>
        <p:spPr>
          <a:xfrm>
            <a:off x="2631285" y="2990981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73264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58</Words>
  <Application>Microsoft Office PowerPoint</Application>
  <PresentationFormat>Widescreen</PresentationFormat>
  <Paragraphs>28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Arthur</dc:creator>
  <cp:lastModifiedBy>Arthur</cp:lastModifiedBy>
  <cp:revision>18</cp:revision>
  <dcterms:created xsi:type="dcterms:W3CDTF">2014-01-23T18:44:15Z</dcterms:created>
  <dcterms:modified xsi:type="dcterms:W3CDTF">2014-01-23T21:15:16Z</dcterms:modified>
</cp:coreProperties>
</file>