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EA32F30-E6FE-4746-B112-5DD78A8C4C15}">
  <a:tblStyle styleId="{0EA32F30-E6FE-4746-B112-5DD78A8C4C15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4.jpg"/><Relationship Id="rId8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Shape 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Shape 253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Shape 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Shape 256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Shape 2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Shape 2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{0EA32F30-E6FE-4746-B112-5DD78A8C4C15}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Shape 19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{0EA32F30-E6FE-4746-B112-5DD78A8C4C15}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Shape 200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Shape 209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Shape 2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Shape 2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