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Shape 254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Shape 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Shape 2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Shape 281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Shape 172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Shape 174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Shape 176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Shape 178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Shape 179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Shape 18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19251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Shape 216"/>
          <p:cNvSpPr/>
          <p:nvPr/>
        </p:nvSpPr>
        <p:spPr>
          <a:xfrm>
            <a:off x="25347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Shape 217"/>
          <p:cNvSpPr/>
          <p:nvPr/>
        </p:nvSpPr>
        <p:spPr>
          <a:xfrm>
            <a:off x="31443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Shape 218"/>
          <p:cNvSpPr/>
          <p:nvPr/>
        </p:nvSpPr>
        <p:spPr>
          <a:xfrm>
            <a:off x="37539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Shape 219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Shape 220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Shape 221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Shape 222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Shape 2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Shape 231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Shape 2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Shape 2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Shape 234"/>
          <p:cNvSpPr/>
          <p:nvPr/>
        </p:nvSpPr>
        <p:spPr>
          <a:xfrm>
            <a:off x="20013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Shape 235"/>
          <p:cNvSpPr/>
          <p:nvPr/>
        </p:nvSpPr>
        <p:spPr>
          <a:xfrm>
            <a:off x="26109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Shape 236"/>
          <p:cNvSpPr/>
          <p:nvPr/>
        </p:nvSpPr>
        <p:spPr>
          <a:xfrm>
            <a:off x="32205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Shape 237"/>
          <p:cNvSpPr/>
          <p:nvPr/>
        </p:nvSpPr>
        <p:spPr>
          <a:xfrm>
            <a:off x="3830100" y="708200"/>
            <a:ext cx="582577" cy="1301498"/>
          </a:xfrm>
          <a:custGeom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Shape 238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Shape 241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Shape 242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Shape 243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Shape 2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Shape 2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