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Shape 131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Shape 132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spro/practical-pytorch" TargetMode="External"/><Relationship Id="rId10" Type="http://schemas.openxmlformats.org/officeDocument/2006/relationships/hyperlink" Target="https://github.com/yunjey/pytorch-tutorial/tree/master/tutorials/03-advanced/neural_style_transfer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hyperlink" Target="https://github.com/yunjey/pytorch-tutorial/tree/master/tutorials/03-advanced/variational_auto_encoder" TargetMode="External"/><Relationship Id="rId5" Type="http://schemas.openxmlformats.org/officeDocument/2006/relationships/hyperlink" Target="https://github.com/yunjey/pytorch-tutorial/tree/master/tutorials/02-intermediate/language_model/main.py#L28-L53" TargetMode="External"/><Relationship Id="rId6" Type="http://schemas.openxmlformats.org/officeDocument/2006/relationships/hyperlink" Target="https://github.com/yunjey/pytorch-tutorial/blob/master/tutorials/02-intermediate/generative_adversarial_network/main.py#L34-L50" TargetMode="External"/><Relationship Id="rId7" Type="http://schemas.openxmlformats.org/officeDocument/2006/relationships/hyperlink" Target="https://github.com/yunjey/pytorch-tutorial/tree/master/tutorials/03-advanced/image_captioning" TargetMode="External"/><Relationship Id="rId8" Type="http://schemas.openxmlformats.org/officeDocument/2006/relationships/hyperlink" Target="https://github.com/yunjey/pytorch-tutorial/tree/master/tutorials/03-advanced/deep_convolutional_gan" TargetMode="Externa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priba/nmp_qc" TargetMode="External"/><Relationship Id="rId11" Type="http://schemas.openxmlformats.org/officeDocument/2006/relationships/hyperlink" Target="https://github.com/DmitryUlyanov/AGE" TargetMode="External"/><Relationship Id="rId22" Type="http://schemas.openxmlformats.org/officeDocument/2006/relationships/hyperlink" Target="https://github.com/facebookresearch/end-to-end-negotiator" TargetMode="External"/><Relationship Id="rId10" Type="http://schemas.openxmlformats.org/officeDocument/2006/relationships/hyperlink" Target="https://github.com/edouardoyallon/pyscatwave" TargetMode="External"/><Relationship Id="rId21" Type="http://schemas.openxmlformats.org/officeDocument/2006/relationships/hyperlink" Target="https://github.com/szagoruyko/diracnets" TargetMode="External"/><Relationship Id="rId13" Type="http://schemas.openxmlformats.org/officeDocument/2006/relationships/hyperlink" Target="https://github.com/andreasveit/conditional-similarity-networks" TargetMode="External"/><Relationship Id="rId12" Type="http://schemas.openxmlformats.org/officeDocument/2006/relationships/hyperlink" Target="https://github.com/DmitryUlyanov/AGE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tchieng/the-incredible-pytorch" TargetMode="External"/><Relationship Id="rId4" Type="http://schemas.openxmlformats.org/officeDocument/2006/relationships/hyperlink" Target="https://github.com/martinarjovsky/WassersteinGAN" TargetMode="External"/><Relationship Id="rId9" Type="http://schemas.openxmlformats.org/officeDocument/2006/relationships/hyperlink" Target="https://github.com/bgshih/crnn" TargetMode="External"/><Relationship Id="rId15" Type="http://schemas.openxmlformats.org/officeDocument/2006/relationships/hyperlink" Target="https://github.com/junyanz/pytorch-CycleGAN-and-pix2pix" TargetMode="External"/><Relationship Id="rId14" Type="http://schemas.openxmlformats.org/officeDocument/2006/relationships/hyperlink" Target="https://github.com/zhanghang1989/PyTorch-Style-Transfer" TargetMode="External"/><Relationship Id="rId17" Type="http://schemas.openxmlformats.org/officeDocument/2006/relationships/hyperlink" Target="https://github.com/facebookresearch/clevr-iep" TargetMode="External"/><Relationship Id="rId16" Type="http://schemas.openxmlformats.org/officeDocument/2006/relationships/hyperlink" Target="https://github.com/junyanz/pytorch-CycleGAN-and-pix2pix" TargetMode="External"/><Relationship Id="rId5" Type="http://schemas.openxmlformats.org/officeDocument/2006/relationships/hyperlink" Target="https://github.com/locuslab/optnet" TargetMode="External"/><Relationship Id="rId19" Type="http://schemas.openxmlformats.org/officeDocument/2006/relationships/hyperlink" Target="https://github.com/eladhoffer/bigBatch" TargetMode="External"/><Relationship Id="rId6" Type="http://schemas.openxmlformats.org/officeDocument/2006/relationships/hyperlink" Target="https://github.com/szagoruyko/attention-transfer" TargetMode="External"/><Relationship Id="rId18" Type="http://schemas.openxmlformats.org/officeDocument/2006/relationships/hyperlink" Target="https://github.com/stormraiser/GAN-weight-norm" TargetMode="External"/><Relationship Id="rId7" Type="http://schemas.openxmlformats.org/officeDocument/2006/relationships/hyperlink" Target="https://github.com/szagoruyko/functional-zoo" TargetMode="External"/><Relationship Id="rId8" Type="http://schemas.openxmlformats.org/officeDocument/2006/relationships/hyperlink" Target="https://github.com/locuslab/e2e-model-learning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facebook.com/groups/PyTorchKR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pytorch.org/" TargetMode="External"/><Relationship Id="rId4" Type="http://schemas.openxmlformats.org/officeDocument/2006/relationships/hyperlink" Target="https://github.com/pytorch/examples" TargetMode="External"/><Relationship Id="rId9" Type="http://schemas.openxmlformats.org/officeDocument/2006/relationships/hyperlink" Target="https://www.facebook.com/groups/TensorFlowKR/" TargetMode="External"/><Relationship Id="rId5" Type="http://schemas.openxmlformats.org/officeDocument/2006/relationships/hyperlink" Target="https://github.com/ritchieng/the-incredible-pytorch" TargetMode="External"/><Relationship Id="rId6" Type="http://schemas.openxmlformats.org/officeDocument/2006/relationships/hyperlink" Target="https://github.com/yunjey/pytorch-tutorial" TargetMode="External"/><Relationship Id="rId7" Type="http://schemas.openxmlformats.org/officeDocument/2006/relationships/hyperlink" Target="https://github.com/znxlwm/pytorch-generative-model-collections" TargetMode="External"/><Relationship Id="rId8" Type="http://schemas.openxmlformats.org/officeDocument/2006/relationships/hyperlink" Target="https://github.com/znxlwm/pytorch-generative-model-collection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Shape 148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Shape 1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Shape 165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66" name="Shape 1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Epilogue:</a:t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the next?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2" name="Shape 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998" y="2086811"/>
            <a:ext cx="6443810" cy="3056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5918448" y="231175"/>
            <a:ext cx="31659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more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 networks</a:t>
            </a:r>
            <a:endParaRPr sz="500"/>
          </a:p>
        </p:txBody>
      </p:sp>
      <p:sp>
        <p:nvSpPr>
          <p:cNvPr id="175" name="Shape 175"/>
          <p:cNvSpPr txBox="1"/>
          <p:nvPr/>
        </p:nvSpPr>
        <p:spPr>
          <a:xfrm>
            <a:off x="3640225" y="1985375"/>
            <a:ext cx="5167200" cy="28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Language Model (RNN-LM)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Generative Adversarial Network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Image Captioning (CNN-RNN)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Deep Convolutional GAN (DCGAN)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Variational Auto-Encoder</a:t>
            </a:r>
            <a:endParaRPr b="1" i="0" sz="12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b="0" i="0" lang="en" sz="17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Neural Style Transfer</a:t>
            </a:r>
            <a:endParaRPr sz="500"/>
          </a:p>
          <a:p>
            <a:pPr indent="-177800" lvl="0" marL="177800" marR="0" rtl="0" algn="l">
              <a:lnSpc>
                <a:spcPct val="158695"/>
              </a:lnSpc>
              <a:spcBef>
                <a:spcPts val="0"/>
              </a:spcBef>
              <a:spcAft>
                <a:spcPts val="0"/>
              </a:spcAft>
              <a:buClr>
                <a:srgbClr val="0366D6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	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NLP: </a:t>
            </a:r>
            <a:r>
              <a:rPr lang="en" sz="1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https://github.com/spro/practical-pytorch</a:t>
            </a:r>
            <a:r>
              <a:rPr lang="en" sz="1700">
                <a:solidFill>
                  <a:srgbClr val="0366D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76" name="Shape 176"/>
          <p:cNvSpPr txBox="1"/>
          <p:nvPr/>
        </p:nvSpPr>
        <p:spPr>
          <a:xfrm>
            <a:off x="5926240" y="4880002"/>
            <a:ext cx="3120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https://github.com/yunjey/pytorch-tutorial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31625" y="24805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Upcoming topics (TBA)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5281715" y="4892702"/>
            <a:ext cx="3825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https://github.com/ritchieng/the-incredible-pytorch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183" name="Shape 183"/>
          <p:cNvSpPr txBox="1"/>
          <p:nvPr/>
        </p:nvSpPr>
        <p:spPr>
          <a:xfrm>
            <a:off x="422475" y="948874"/>
            <a:ext cx="8312700" cy="43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Wasserstein GAN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OptNet: Differentiable Optimization as a Layer in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Paying More Attention to Attention: Improving the Performance of Convolutional Neural Networks via Attention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Wide ResNet model in PyTorch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Task-based End-to-end Model Learning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An End-to-End Trainable Neural Network for Image-based Sequence Recognition and Its Application to Scene Text Recognition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Scaling the Scattering Transform: Deep Hybrid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  <a:t>A</a:t>
            </a: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2"/>
              </a:rPr>
              <a:t>dversarial Generator-Encoder Network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/>
              </a:rPr>
              <a:t>Conditional Similarity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  <a:t>Multi-style Generative Network for Real-time Transfer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5"/>
              </a:rPr>
              <a:t>Image-to-Image Translation with Conditional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/>
              </a:rPr>
              <a:t>Unpaired Image-to-Image Translation using Cycle-Consistent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7"/>
              </a:rPr>
              <a:t>Inferring and Executing Programs for Visual Reasoning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8"/>
              </a:rPr>
              <a:t>On the Effects of Batch and Weight Normalization in Generative Adversarial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9"/>
              </a:rPr>
              <a:t>Train longer, generalize better: closing the generalization gap in large batch training of neural networks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0"/>
              </a:rPr>
              <a:t>Neural Message Passing for Quantum Chemistry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1"/>
              </a:rPr>
              <a:t>DiracNets: Training Very Deep Neural Networks Without Skip-Connections</a:t>
            </a:r>
            <a:endParaRPr b="1" i="0" sz="800" u="none" cap="none" strike="noStrike">
              <a:solidFill>
                <a:srgbClr val="2429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940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●"/>
            </a:pPr>
            <a:r>
              <a:rPr b="0" i="0" lang="en" sz="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22"/>
              </a:rPr>
              <a:t>Deal or No Deal? End-to-End Learning for Negotiation Dialogues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31625" y="310686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References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95458" y="12902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http://pytorch.org/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https://github.com/pytorch/examples</a:t>
            </a:r>
            <a:r>
              <a:rPr b="0" i="0" lang="en" sz="1800" u="none" cap="none" strike="noStrike">
                <a:solidFill>
                  <a:srgbClr val="016D0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https://github.com/ritchieng/the-incredible-pytorch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6"/>
              </a:rPr>
              <a:t>https://github.com/yunjey/pytorch-tutorial</a:t>
            </a:r>
            <a:r>
              <a:rPr b="0" i="0" lang="en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7"/>
              </a:rPr>
              <a:t>https://github.com/znxlwm/pytorch-generative-model-collections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8"/>
            </a:endParaRPr>
          </a:p>
          <a:p>
            <a:pPr indent="-2032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https://www.facebook.com/groups/TensorFlowKR/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  <a:p>
            <a:pPr indent="-2032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SzPts val="1800"/>
              <a:buFont typeface="Gill Sans"/>
              <a:buChar char="•"/>
            </a:pPr>
            <a:r>
              <a:rPr b="0" i="0" lang="en" sz="18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10"/>
              </a:rPr>
              <a:t>https://www.facebook.com/groups/PyTorchKR/</a:t>
            </a:r>
            <a:r>
              <a:rPr b="0" i="0" lang="en" sz="18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(in Korean)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541" y="11984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>
                <a:latin typeface="Helvetica Neue"/>
                <a:ea typeface="Helvetica Neue"/>
                <a:cs typeface="Helvetica Neue"/>
                <a:sym typeface="Helvetica Neue"/>
              </a:rPr>
              <a:t>Advanced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97" name="Shape 19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98" name="Shape 1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1041750" y="629000"/>
            <a:ext cx="706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be back!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