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1.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2.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3.xml" ContentType="application/vnd.openxmlformats-officedocument.presentationml.notesSlide+xml"/>
  <Override PartName="/ppt/tags/tag4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44.xml" ContentType="application/vnd.openxmlformats-officedocument.presentationml.tags+xml"/>
  <Override PartName="/ppt/notesSlides/notesSlide7.xml" ContentType="application/vnd.openxmlformats-officedocument.presentationml.notesSlide+xml"/>
  <Override PartName="/ppt/tags/tag45.xml" ContentType="application/vnd.openxmlformats-officedocument.presentationml.tags+xml"/>
  <Override PartName="/ppt/notesSlides/notesSlide8.xml" ContentType="application/vnd.openxmlformats-officedocument.presentationml.notesSlide+xml"/>
  <Override PartName="/ppt/tags/tag46.xml" ContentType="application/vnd.openxmlformats-officedocument.presentationml.tags+xml"/>
  <Override PartName="/ppt/notesSlides/notesSlide9.xml" ContentType="application/vnd.openxmlformats-officedocument.presentationml.notesSlide+xml"/>
  <Override PartName="/ppt/tags/tag47.xml" ContentType="application/vnd.openxmlformats-officedocument.presentationml.tags+xml"/>
  <Override PartName="/ppt/notesSlides/notesSlide10.xml" ContentType="application/vnd.openxmlformats-officedocument.presentationml.notesSlide+xml"/>
  <Override PartName="/ppt/tags/tag48.xml" ContentType="application/vnd.openxmlformats-officedocument.presentationml.tags+xml"/>
  <Override PartName="/ppt/notesSlides/notesSlide11.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notesSlides/notesSlide12.xml" ContentType="application/vnd.openxmlformats-officedocument.presentationml.notesSlide+xml"/>
  <Override PartName="/ppt/tags/tag56.xml" ContentType="application/vnd.openxmlformats-officedocument.presentationml.tags+xml"/>
  <Override PartName="/ppt/notesSlides/notesSlide13.xml" ContentType="application/vnd.openxmlformats-officedocument.presentationml.notesSlide+xml"/>
  <Override PartName="/ppt/tags/tag57.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handoutMasterIdLst>
    <p:handoutMasterId r:id="rId19"/>
  </p:handoutMasterIdLst>
  <p:sldIdLst>
    <p:sldId id="256" r:id="rId2"/>
    <p:sldId id="313" r:id="rId3"/>
    <p:sldId id="356" r:id="rId4"/>
    <p:sldId id="331" r:id="rId5"/>
    <p:sldId id="350" r:id="rId6"/>
    <p:sldId id="368" r:id="rId7"/>
    <p:sldId id="358" r:id="rId8"/>
    <p:sldId id="385" r:id="rId9"/>
    <p:sldId id="357" r:id="rId10"/>
    <p:sldId id="388" r:id="rId11"/>
    <p:sldId id="389" r:id="rId12"/>
    <p:sldId id="360" r:id="rId13"/>
    <p:sldId id="384" r:id="rId14"/>
    <p:sldId id="386" r:id="rId15"/>
    <p:sldId id="382" r:id="rId16"/>
    <p:sldId id="305" r:id="rId17"/>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642" userDrawn="1">
          <p15:clr>
            <a:srgbClr val="A4A3A4"/>
          </p15:clr>
        </p15:guide>
        <p15:guide id="4" pos="7038" userDrawn="1">
          <p15:clr>
            <a:srgbClr val="A4A3A4"/>
          </p15:clr>
        </p15:guide>
        <p15:guide id="5" orient="horz" pos="3793" userDrawn="1">
          <p15:clr>
            <a:srgbClr val="A4A3A4"/>
          </p15:clr>
        </p15:guide>
        <p15:guide id="6" orient="horz" pos="79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stin Jian Chen" initials="JJC" lastIdx="1" clrIdx="0">
    <p:extLst>
      <p:ext uri="{19B8F6BF-5375-455C-9EA6-DF929625EA0E}">
        <p15:presenceInfo xmlns:p15="http://schemas.microsoft.com/office/powerpoint/2012/main" userId="S::jjchen@pfdrive.com::d79c11a1-0e46-4bb0-b15a-82e0b4c167b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a:srgbClr val="E9EBEC"/>
    <a:srgbClr val="A5A5A5"/>
    <a:srgbClr val="5F5F5F"/>
    <a:srgbClr val="606060"/>
    <a:srgbClr val="FEA205"/>
    <a:srgbClr val="EAECED"/>
    <a:srgbClr val="E8EBEC"/>
    <a:srgbClr val="E3E6E7"/>
    <a:srgbClr val="F69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3" autoAdjust="0"/>
    <p:restoredTop sz="95226" autoAdjust="0"/>
  </p:normalViewPr>
  <p:slideViewPr>
    <p:cSldViewPr snapToGrid="0" showGuides="1">
      <p:cViewPr varScale="1">
        <p:scale>
          <a:sx n="108" d="100"/>
          <a:sy n="108" d="100"/>
        </p:scale>
        <p:origin x="540" y="114"/>
      </p:cViewPr>
      <p:guideLst>
        <p:guide orient="horz" pos="2160"/>
        <p:guide pos="3840"/>
        <p:guide pos="642"/>
        <p:guide pos="7038"/>
        <p:guide orient="horz" pos="3793"/>
        <p:guide orient="horz" pos="799"/>
      </p:guideLst>
    </p:cSldViewPr>
  </p:slideViewPr>
  <p:outlineViewPr>
    <p:cViewPr>
      <p:scale>
        <a:sx n="33" d="100"/>
        <a:sy n="33" d="100"/>
      </p:scale>
      <p:origin x="0" y="0"/>
    </p:cViewPr>
  </p:outlineViewPr>
  <p:notesTextViewPr>
    <p:cViewPr>
      <p:scale>
        <a:sx n="1" d="1"/>
        <a:sy n="1" d="1"/>
      </p:scale>
      <p:origin x="0" y="0"/>
    </p:cViewPr>
  </p:notesTextViewPr>
  <p:sorterViewPr>
    <p:cViewPr>
      <p:scale>
        <a:sx n="75" d="100"/>
        <a:sy n="75" d="100"/>
      </p:scale>
      <p:origin x="0" y="-6360"/>
    </p:cViewPr>
  </p:sorterViewPr>
  <p:notesViewPr>
    <p:cSldViewPr snapToGrid="0">
      <p:cViewPr varScale="1">
        <p:scale>
          <a:sx n="46" d="100"/>
          <a:sy n="46" d="100"/>
        </p:scale>
        <p:origin x="2316"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075C123-D6CD-4046-9E13-CA7186604EF0}" type="datetimeFigureOut">
              <a:rPr lang="zh-CN" altLang="en-US" smtClean="0"/>
              <a:t>2021/6/13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89000D-5344-416A-A6D3-78D1717783EF}" type="slidenum">
              <a:rPr lang="zh-CN" altLang="en-US" smtClean="0"/>
              <a:t>‹#›</a:t>
            </a:fld>
            <a:endParaRPr lang="zh-CN" altLang="en-US"/>
          </a:p>
        </p:txBody>
      </p:sp>
    </p:spTree>
    <p:extLst>
      <p:ext uri="{BB962C8B-B14F-4D97-AF65-F5344CB8AC3E}">
        <p14:creationId xmlns:p14="http://schemas.microsoft.com/office/powerpoint/2010/main" val="16363133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26DC34-D585-42D5-89F7-991AD639A885}" type="datetimeFigureOut">
              <a:rPr lang="zh-CN" altLang="en-US" smtClean="0"/>
              <a:t>2021/6/13</a:t>
            </a:fld>
            <a:endParaRPr lang="zh-CN" altLang="en-US"/>
          </a:p>
        </p:txBody>
      </p:sp>
      <p:sp>
        <p:nvSpPr>
          <p:cNvPr id="4" name="幻灯片图像占位符 3"/>
          <p:cNvSpPr>
            <a:spLocks noGrp="1" noRot="1" noChangeAspect="1"/>
          </p:cNvSpPr>
          <p:nvPr>
            <p:ph type="sldImg" idx="2"/>
          </p:nvPr>
        </p:nvSpPr>
        <p:spPr>
          <a:xfrm>
            <a:off x="228600" y="630237"/>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E2743B-58E3-4952-98AC-60B7F3305738}" type="slidenum">
              <a:rPr lang="zh-CN" altLang="en-US" smtClean="0"/>
              <a:t>‹#›</a:t>
            </a:fld>
            <a:endParaRPr lang="zh-CN" altLang="en-US"/>
          </a:p>
        </p:txBody>
      </p:sp>
    </p:spTree>
    <p:extLst>
      <p:ext uri="{BB962C8B-B14F-4D97-AF65-F5344CB8AC3E}">
        <p14:creationId xmlns:p14="http://schemas.microsoft.com/office/powerpoint/2010/main" val="398766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a:t>
            </a:fld>
            <a:endParaRPr lang="zh-CN" altLang="en-US"/>
          </a:p>
        </p:txBody>
      </p:sp>
    </p:spTree>
    <p:extLst>
      <p:ext uri="{BB962C8B-B14F-4D97-AF65-F5344CB8AC3E}">
        <p14:creationId xmlns:p14="http://schemas.microsoft.com/office/powerpoint/2010/main" val="1588230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10</a:t>
            </a:fld>
            <a:endParaRPr lang="zh-CN" altLang="en-US"/>
          </a:p>
        </p:txBody>
      </p:sp>
    </p:spTree>
    <p:extLst>
      <p:ext uri="{BB962C8B-B14F-4D97-AF65-F5344CB8AC3E}">
        <p14:creationId xmlns:p14="http://schemas.microsoft.com/office/powerpoint/2010/main" val="34648096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11</a:t>
            </a:fld>
            <a:endParaRPr lang="zh-CN" altLang="en-US"/>
          </a:p>
        </p:txBody>
      </p:sp>
    </p:spTree>
    <p:extLst>
      <p:ext uri="{BB962C8B-B14F-4D97-AF65-F5344CB8AC3E}">
        <p14:creationId xmlns:p14="http://schemas.microsoft.com/office/powerpoint/2010/main" val="39028556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E2743B-58E3-4952-98AC-60B7F3305738}" type="slidenum">
              <a:rPr lang="zh-CN" altLang="en-US" smtClean="0"/>
              <a:t>12</a:t>
            </a:fld>
            <a:endParaRPr lang="zh-CN" altLang="en-US"/>
          </a:p>
        </p:txBody>
      </p:sp>
    </p:spTree>
    <p:extLst>
      <p:ext uri="{BB962C8B-B14F-4D97-AF65-F5344CB8AC3E}">
        <p14:creationId xmlns:p14="http://schemas.microsoft.com/office/powerpoint/2010/main" val="40091579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13</a:t>
            </a:fld>
            <a:endParaRPr lang="zh-CN" altLang="en-US"/>
          </a:p>
        </p:txBody>
      </p:sp>
    </p:spTree>
    <p:extLst>
      <p:ext uri="{BB962C8B-B14F-4D97-AF65-F5344CB8AC3E}">
        <p14:creationId xmlns:p14="http://schemas.microsoft.com/office/powerpoint/2010/main" val="19977422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14</a:t>
            </a:fld>
            <a:endParaRPr lang="zh-CN" altLang="en-US"/>
          </a:p>
        </p:txBody>
      </p:sp>
    </p:spTree>
    <p:extLst>
      <p:ext uri="{BB962C8B-B14F-4D97-AF65-F5344CB8AC3E}">
        <p14:creationId xmlns:p14="http://schemas.microsoft.com/office/powerpoint/2010/main" val="7752311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15</a:t>
            </a:fld>
            <a:endParaRPr lang="zh-CN" altLang="en-US"/>
          </a:p>
        </p:txBody>
      </p:sp>
    </p:spTree>
    <p:extLst>
      <p:ext uri="{BB962C8B-B14F-4D97-AF65-F5344CB8AC3E}">
        <p14:creationId xmlns:p14="http://schemas.microsoft.com/office/powerpoint/2010/main" val="38488039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16</a:t>
            </a:fld>
            <a:endParaRPr lang="zh-CN" altLang="en-US"/>
          </a:p>
        </p:txBody>
      </p:sp>
    </p:spTree>
    <p:extLst>
      <p:ext uri="{BB962C8B-B14F-4D97-AF65-F5344CB8AC3E}">
        <p14:creationId xmlns:p14="http://schemas.microsoft.com/office/powerpoint/2010/main" val="25664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2</a:t>
            </a:fld>
            <a:endParaRPr lang="zh-CN" altLang="en-US"/>
          </a:p>
        </p:txBody>
      </p:sp>
    </p:spTree>
    <p:extLst>
      <p:ext uri="{BB962C8B-B14F-4D97-AF65-F5344CB8AC3E}">
        <p14:creationId xmlns:p14="http://schemas.microsoft.com/office/powerpoint/2010/main" val="4120022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3</a:t>
            </a:fld>
            <a:endParaRPr lang="zh-CN" altLang="en-US"/>
          </a:p>
        </p:txBody>
      </p:sp>
    </p:spTree>
    <p:extLst>
      <p:ext uri="{BB962C8B-B14F-4D97-AF65-F5344CB8AC3E}">
        <p14:creationId xmlns:p14="http://schemas.microsoft.com/office/powerpoint/2010/main" val="1804772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4</a:t>
            </a:fld>
            <a:endParaRPr lang="zh-CN" altLang="en-US"/>
          </a:p>
        </p:txBody>
      </p:sp>
    </p:spTree>
    <p:extLst>
      <p:ext uri="{BB962C8B-B14F-4D97-AF65-F5344CB8AC3E}">
        <p14:creationId xmlns:p14="http://schemas.microsoft.com/office/powerpoint/2010/main" val="1865505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5</a:t>
            </a:fld>
            <a:endParaRPr lang="zh-CN" altLang="en-US"/>
          </a:p>
        </p:txBody>
      </p:sp>
    </p:spTree>
    <p:extLst>
      <p:ext uri="{BB962C8B-B14F-4D97-AF65-F5344CB8AC3E}">
        <p14:creationId xmlns:p14="http://schemas.microsoft.com/office/powerpoint/2010/main" val="2160007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6</a:t>
            </a:fld>
            <a:endParaRPr lang="zh-CN" altLang="en-US"/>
          </a:p>
        </p:txBody>
      </p:sp>
    </p:spTree>
    <p:extLst>
      <p:ext uri="{BB962C8B-B14F-4D97-AF65-F5344CB8AC3E}">
        <p14:creationId xmlns:p14="http://schemas.microsoft.com/office/powerpoint/2010/main" val="2122269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7</a:t>
            </a:fld>
            <a:endParaRPr lang="zh-CN" altLang="en-US"/>
          </a:p>
        </p:txBody>
      </p:sp>
    </p:spTree>
    <p:extLst>
      <p:ext uri="{BB962C8B-B14F-4D97-AF65-F5344CB8AC3E}">
        <p14:creationId xmlns:p14="http://schemas.microsoft.com/office/powerpoint/2010/main" val="21733048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8</a:t>
            </a:fld>
            <a:endParaRPr lang="zh-CN" altLang="en-US"/>
          </a:p>
        </p:txBody>
      </p:sp>
    </p:spTree>
    <p:extLst>
      <p:ext uri="{BB962C8B-B14F-4D97-AF65-F5344CB8AC3E}">
        <p14:creationId xmlns:p14="http://schemas.microsoft.com/office/powerpoint/2010/main" val="861091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9</a:t>
            </a:fld>
            <a:endParaRPr lang="zh-CN" altLang="en-US"/>
          </a:p>
        </p:txBody>
      </p:sp>
    </p:spTree>
    <p:extLst>
      <p:ext uri="{BB962C8B-B14F-4D97-AF65-F5344CB8AC3E}">
        <p14:creationId xmlns:p14="http://schemas.microsoft.com/office/powerpoint/2010/main" val="2199663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6150646"/>
      </p:ext>
    </p:extLst>
  </p:cSld>
  <p:clrMapOvr>
    <a:masterClrMapping/>
  </p:clrMapOvr>
  <mc:AlternateContent xmlns:mc="http://schemas.openxmlformats.org/markup-compatibility/2006" xmlns:p14="http://schemas.microsoft.com/office/powerpoint/2010/main">
    <mc:Choice Requires="p14">
      <p:transition spd="slow" p14:dur="1200" advTm="2000">
        <p14:prism/>
      </p:transition>
    </mc:Choice>
    <mc:Fallback xmlns="">
      <p:transition spd="slow" advTm="2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1253108" y="299796"/>
            <a:ext cx="10515600" cy="535531"/>
          </a:xfrm>
          <a:prstGeom prst="rect">
            <a:avLst/>
          </a:prstGeom>
          <a:noFill/>
        </p:spPr>
        <p:txBody>
          <a:bodyPr wrap="square" rtlCol="0" anchor="ctr" anchorCtr="0">
            <a:spAutoFit/>
          </a:bodyPr>
          <a:lstStyle>
            <a:lvl1pPr>
              <a:defRPr lang="zh-CN" altLang="en-US" sz="3200" b="1">
                <a:gradFill flip="none" rotWithShape="1">
                  <a:gsLst>
                    <a:gs pos="0">
                      <a:schemeClr val="tx1">
                        <a:lumMod val="75000"/>
                        <a:lumOff val="25000"/>
                      </a:schemeClr>
                    </a:gs>
                    <a:gs pos="99000">
                      <a:schemeClr val="tx1">
                        <a:lumMod val="50000"/>
                        <a:lumOff val="50000"/>
                      </a:schemeClr>
                    </a:gs>
                  </a:gsLst>
                  <a:lin ang="16200000" scaled="1"/>
                  <a:tileRect/>
                </a:gradFill>
                <a:latin typeface="微软雅黑" panose="020B0503020204020204" pitchFamily="34" charset="-122"/>
                <a:ea typeface="+mn-ea"/>
                <a:cs typeface="+mn-cs"/>
              </a:defRPr>
            </a:lvl1pPr>
          </a:lstStyle>
          <a:p>
            <a:pPr marL="0" lvl="0" indent="0">
              <a:spcBef>
                <a:spcPts val="1000"/>
              </a:spcBef>
              <a:buFontTx/>
            </a:pPr>
            <a:r>
              <a:rPr lang="zh-CN" altLang="en-US"/>
              <a:t>单击此处编辑母版标题样式</a:t>
            </a:r>
          </a:p>
        </p:txBody>
      </p:sp>
      <p:sp>
        <p:nvSpPr>
          <p:cNvPr id="4" name="文本占位符 49"/>
          <p:cNvSpPr>
            <a:spLocks noGrp="1"/>
          </p:cNvSpPr>
          <p:nvPr>
            <p:ph type="body" sz="quarter" idx="13" hasCustomPrompt="1"/>
          </p:nvPr>
        </p:nvSpPr>
        <p:spPr>
          <a:xfrm>
            <a:off x="1278508" y="777517"/>
            <a:ext cx="8383148" cy="286232"/>
          </a:xfrm>
          <a:prstGeom prst="rect">
            <a:avLst/>
          </a:prstGeom>
          <a:noFill/>
        </p:spPr>
        <p:txBody>
          <a:bodyPr wrap="square" rtlCol="0" anchor="ctr" anchorCtr="0">
            <a:spAutoFit/>
          </a:bodyPr>
          <a:lstStyle>
            <a:lvl1pPr marL="0" indent="0">
              <a:buFontTx/>
              <a:buNone/>
              <a:defRPr lang="zh-CN" altLang="en-US" sz="1400" dirty="0">
                <a:solidFill>
                  <a:schemeClr val="bg1">
                    <a:lumMod val="65000"/>
                  </a:schemeClr>
                </a:solidFill>
                <a:latin typeface="Arial" panose="020B0604020202020204" pitchFamily="34" charset="0"/>
                <a:cs typeface="Arial" panose="020B0604020202020204" pitchFamily="34" charset="0"/>
              </a:defRPr>
            </a:lvl1pPr>
          </a:lstStyle>
          <a:p>
            <a:pPr marL="0" lvl="0"/>
            <a:r>
              <a:rPr lang="en-US" altLang="zh-CN" dirty="0"/>
              <a:t>Please add your title here</a:t>
            </a:r>
          </a:p>
        </p:txBody>
      </p:sp>
      <p:sp>
        <p:nvSpPr>
          <p:cNvPr id="5" name="椭圆 4"/>
          <p:cNvSpPr>
            <a:spLocks noChangeAspect="1"/>
          </p:cNvSpPr>
          <p:nvPr userDrawn="1"/>
        </p:nvSpPr>
        <p:spPr>
          <a:xfrm>
            <a:off x="708348" y="341440"/>
            <a:ext cx="238542" cy="238544"/>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椭圆 5"/>
          <p:cNvSpPr>
            <a:spLocks noChangeAspect="1"/>
          </p:cNvSpPr>
          <p:nvPr userDrawn="1"/>
        </p:nvSpPr>
        <p:spPr>
          <a:xfrm>
            <a:off x="828780" y="736168"/>
            <a:ext cx="278298" cy="278301"/>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椭圆 6"/>
          <p:cNvSpPr>
            <a:spLocks noChangeAspect="1"/>
          </p:cNvSpPr>
          <p:nvPr userDrawn="1"/>
        </p:nvSpPr>
        <p:spPr>
          <a:xfrm>
            <a:off x="274609" y="360716"/>
            <a:ext cx="556599" cy="556603"/>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extLst>
      <p:ext uri="{BB962C8B-B14F-4D97-AF65-F5344CB8AC3E}">
        <p14:creationId xmlns:p14="http://schemas.microsoft.com/office/powerpoint/2010/main" val="2691159317"/>
      </p:ext>
    </p:extLst>
  </p:cSld>
  <p:clrMapOvr>
    <a:masterClrMapping/>
  </p:clrMapOvr>
  <mc:AlternateContent xmlns:mc="http://schemas.openxmlformats.org/markup-compatibility/2006" xmlns:p14="http://schemas.microsoft.com/office/powerpoint/2010/main">
    <mc:Choice Requires="p14">
      <p:transition spd="slow" p14:dur="1200" advTm="2000">
        <p14:prism/>
      </p:transition>
    </mc:Choice>
    <mc:Fallback xmlns="">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0-#ppt_w/2"/>
                                          </p:val>
                                        </p:tav>
                                        <p:tav tm="100000">
                                          <p:val>
                                            <p:strVal val="#ppt_x"/>
                                          </p:val>
                                        </p:tav>
                                      </p:tavLst>
                                    </p:anim>
                                    <p:anim calcmode="lin" valueType="num">
                                      <p:cBhvr additive="base">
                                        <p:cTn id="8" dur="10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000" fill="hold"/>
                                        <p:tgtEl>
                                          <p:spTgt spid="6"/>
                                        </p:tgtEl>
                                        <p:attrNameLst>
                                          <p:attrName>ppt_x</p:attrName>
                                        </p:attrNameLst>
                                      </p:cBhvr>
                                      <p:tavLst>
                                        <p:tav tm="0">
                                          <p:val>
                                            <p:strVal val="#ppt_x"/>
                                          </p:val>
                                        </p:tav>
                                        <p:tav tm="100000">
                                          <p:val>
                                            <p:strVal val="#ppt_x"/>
                                          </p:val>
                                        </p:tav>
                                      </p:tavLst>
                                    </p:anim>
                                    <p:anim calcmode="lin" valueType="num">
                                      <p:cBhvr additive="base">
                                        <p:cTn id="12" dur="1000" fill="hold"/>
                                        <p:tgtEl>
                                          <p:spTgt spid="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000" fill="hold"/>
                                        <p:tgtEl>
                                          <p:spTgt spid="5"/>
                                        </p:tgtEl>
                                        <p:attrNameLst>
                                          <p:attrName>ppt_x</p:attrName>
                                        </p:attrNameLst>
                                      </p:cBhvr>
                                      <p:tavLst>
                                        <p:tav tm="0">
                                          <p:val>
                                            <p:strVal val="#ppt_x"/>
                                          </p:val>
                                        </p:tav>
                                        <p:tav tm="100000">
                                          <p:val>
                                            <p:strVal val="#ppt_x"/>
                                          </p:val>
                                        </p:tav>
                                      </p:tavLst>
                                    </p:anim>
                                    <p:anim calcmode="lin" valueType="num">
                                      <p:cBhvr additive="base">
                                        <p:cTn id="16" dur="1000" fill="hold"/>
                                        <p:tgtEl>
                                          <p:spTgt spid="5"/>
                                        </p:tgtEl>
                                        <p:attrNameLst>
                                          <p:attrName>ppt_y</p:attrName>
                                        </p:attrNameLst>
                                      </p:cBhvr>
                                      <p:tavLst>
                                        <p:tav tm="0">
                                          <p:val>
                                            <p:strVal val="0-#ppt_h/2"/>
                                          </p:val>
                                        </p:tav>
                                        <p:tav tm="100000">
                                          <p:val>
                                            <p:strVal val="#ppt_y"/>
                                          </p:val>
                                        </p:tav>
                                      </p:tavLst>
                                    </p:anim>
                                  </p:childTnLst>
                                </p:cTn>
                              </p:par>
                              <p:par>
                                <p:cTn id="17" presetID="10"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childTnLst>
                                </p:cTn>
                              </p:par>
                              <p:par>
                                <p:cTn id="20" presetID="63" presetClass="path" presetSubtype="0" decel="100000" fill="hold" grpId="1" nodeType="withEffect">
                                  <p:stCondLst>
                                    <p:cond delay="0"/>
                                  </p:stCondLst>
                                  <p:childTnLst>
                                    <p:animMotion origin="layout" path="M -1.04167E-6 1.11111E-6 L 0.0944 1.11111E-6 " pathEditMode="relative" rAng="0" ptsTypes="AA">
                                      <p:cBhvr>
                                        <p:cTn id="21" dur="1000" spd="-100000" fill="hold"/>
                                        <p:tgtEl>
                                          <p:spTgt spid="2"/>
                                        </p:tgtEl>
                                        <p:attrNameLst>
                                          <p:attrName>ppt_x</p:attrName>
                                          <p:attrName>ppt_y</p:attrName>
                                        </p:attrNameLst>
                                      </p:cBhvr>
                                      <p:rCtr x="4714" y="0"/>
                                    </p:animMotion>
                                  </p:childTnLst>
                                </p:cTn>
                              </p:par>
                              <p:par>
                                <p:cTn id="22" presetID="10" presetClass="entr" presetSubtype="0" fill="hold" grpId="0" nodeType="withEffect">
                                  <p:stCondLst>
                                    <p:cond delay="500"/>
                                  </p:stCondLst>
                                  <p:childTnLst>
                                    <p:set>
                                      <p:cBhvr>
                                        <p:cTn id="23" dur="1" fill="hold">
                                          <p:stCondLst>
                                            <p:cond delay="0"/>
                                          </p:stCondLst>
                                        </p:cTn>
                                        <p:tgtEl>
                                          <p:spTgt spid="4">
                                            <p:txEl>
                                              <p:pRg st="0" end="0"/>
                                            </p:txEl>
                                          </p:spTgt>
                                        </p:tgtEl>
                                        <p:attrNameLst>
                                          <p:attrName>style.visibility</p:attrName>
                                        </p:attrNameLst>
                                      </p:cBhvr>
                                      <p:to>
                                        <p:strVal val="visible"/>
                                      </p:to>
                                    </p:set>
                                    <p:animEffect transition="in" filter="fade">
                                      <p:cBhvr>
                                        <p:cTn id="24"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build="p">
        <p:tmplLst>
          <p:tmpl lvl="1">
            <p:tnLst>
              <p:par>
                <p:cTn presetID="10" presetClass="entr" presetSubtype="0" fill="hold" nodeType="withEffect">
                  <p:stCondLst>
                    <p:cond delay="50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P spid="5" grpId="0" animBg="1"/>
      <p:bldP spid="6" grpId="0" animBg="1"/>
      <p:bldP spid="7" grpId="0" animBg="1"/>
    </p:bld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8FCFE"/>
        </a:solidFill>
        <a:effectLst/>
      </p:bgPr>
    </p:bg>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blipFill dpi="0" rotWithShape="1">
            <a:blip r:embed="rId4">
              <a:alphaModFix amt="60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extLst>
      <p:ext uri="{BB962C8B-B14F-4D97-AF65-F5344CB8AC3E}">
        <p14:creationId xmlns:p14="http://schemas.microsoft.com/office/powerpoint/2010/main" val="142855724"/>
      </p:ext>
    </p:extLst>
  </p:cSld>
  <p:clrMap bg1="lt1" tx1="dk1" bg2="lt2" tx2="dk2" accent1="accent1" accent2="accent2" accent3="accent3" accent4="accent4" accent5="accent5" accent6="accent6" hlink="hlink" folHlink="folHlink"/>
  <p:sldLayoutIdLst>
    <p:sldLayoutId id="2147483675" r:id="rId1"/>
    <p:sldLayoutId id="2147483687" r:id="rId2"/>
  </p:sldLayoutIdLst>
  <mc:AlternateContent xmlns:mc="http://schemas.openxmlformats.org/markup-compatibility/2006" xmlns:p14="http://schemas.microsoft.com/office/powerpoint/2010/main">
    <mc:Choice Requires="p14">
      <p:transition spd="slow" p14:dur="1200" advTm="2000">
        <p14:prism/>
      </p:transition>
    </mc:Choice>
    <mc:Fallback xmlns="">
      <p:transition spd="slow" advTm="2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tags" Target="../tags/tag14.xml"/><Relationship Id="rId18" Type="http://schemas.openxmlformats.org/officeDocument/2006/relationships/tags" Target="../tags/tag19.xml"/><Relationship Id="rId26" Type="http://schemas.openxmlformats.org/officeDocument/2006/relationships/tags" Target="../tags/tag27.xml"/><Relationship Id="rId3" Type="http://schemas.openxmlformats.org/officeDocument/2006/relationships/tags" Target="../tags/tag4.xml"/><Relationship Id="rId21" Type="http://schemas.openxmlformats.org/officeDocument/2006/relationships/tags" Target="../tags/tag22.xml"/><Relationship Id="rId34" Type="http://schemas.openxmlformats.org/officeDocument/2006/relationships/slideLayout" Target="../slideLayouts/slideLayout1.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5" Type="http://schemas.openxmlformats.org/officeDocument/2006/relationships/tags" Target="../tags/tag26.xml"/><Relationship Id="rId33" Type="http://schemas.openxmlformats.org/officeDocument/2006/relationships/tags" Target="../tags/tag34.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tags" Target="../tags/tag21.xml"/><Relationship Id="rId29" Type="http://schemas.openxmlformats.org/officeDocument/2006/relationships/tags" Target="../tags/tag30.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24" Type="http://schemas.openxmlformats.org/officeDocument/2006/relationships/tags" Target="../tags/tag25.xml"/><Relationship Id="rId32" Type="http://schemas.openxmlformats.org/officeDocument/2006/relationships/tags" Target="../tags/tag33.xml"/><Relationship Id="rId5" Type="http://schemas.openxmlformats.org/officeDocument/2006/relationships/tags" Target="../tags/tag6.xml"/><Relationship Id="rId15" Type="http://schemas.openxmlformats.org/officeDocument/2006/relationships/tags" Target="../tags/tag16.xml"/><Relationship Id="rId23" Type="http://schemas.openxmlformats.org/officeDocument/2006/relationships/tags" Target="../tags/tag24.xml"/><Relationship Id="rId28" Type="http://schemas.openxmlformats.org/officeDocument/2006/relationships/tags" Target="../tags/tag29.xml"/><Relationship Id="rId10" Type="http://schemas.openxmlformats.org/officeDocument/2006/relationships/tags" Target="../tags/tag11.xml"/><Relationship Id="rId19" Type="http://schemas.openxmlformats.org/officeDocument/2006/relationships/tags" Target="../tags/tag20.xml"/><Relationship Id="rId31" Type="http://schemas.openxmlformats.org/officeDocument/2006/relationships/tags" Target="../tags/tag32.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tags" Target="../tags/tag23.xml"/><Relationship Id="rId27" Type="http://schemas.openxmlformats.org/officeDocument/2006/relationships/tags" Target="../tags/tag28.xml"/><Relationship Id="rId30" Type="http://schemas.openxmlformats.org/officeDocument/2006/relationships/tags" Target="../tags/tag31.xml"/><Relationship Id="rId35" Type="http://schemas.openxmlformats.org/officeDocument/2006/relationships/notesSlide" Target="../notesSlides/notesSlide1.xml"/><Relationship Id="rId8" Type="http://schemas.openxmlformats.org/officeDocument/2006/relationships/tags" Target="../tags/tag9.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hyperlink" Target="https://docs.python.org/3/library/numeric.html" TargetMode="External"/><Relationship Id="rId2" Type="http://schemas.openxmlformats.org/officeDocument/2006/relationships/slideLayout" Target="../slideLayouts/slideLayout2.xml"/><Relationship Id="rId1" Type="http://schemas.openxmlformats.org/officeDocument/2006/relationships/tags" Target="../tags/tag47.xml"/><Relationship Id="rId6" Type="http://schemas.openxmlformats.org/officeDocument/2006/relationships/hyperlink" Target="https://ipython.org/" TargetMode="External"/><Relationship Id="rId5" Type="http://schemas.openxmlformats.org/officeDocument/2006/relationships/hyperlink" Target="https://pandas.pydata.org/" TargetMode="External"/><Relationship Id="rId4" Type="http://schemas.openxmlformats.org/officeDocument/2006/relationships/hyperlink" Target="https://blog.digitalogy.co/best-and-free-online-machine-learning-courses/" TargetMode="Externa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48.xml"/><Relationship Id="rId4" Type="http://schemas.openxmlformats.org/officeDocument/2006/relationships/hyperlink" Target="https://www.softwaretestinghelp.com/pytest-tutorial/" TargetMode="External"/></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51.xml"/><Relationship Id="rId7" Type="http://schemas.openxmlformats.org/officeDocument/2006/relationships/tags" Target="../tags/tag55.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tags" Target="../tags/tag54.xml"/><Relationship Id="rId5" Type="http://schemas.openxmlformats.org/officeDocument/2006/relationships/tags" Target="../tags/tag53.xml"/><Relationship Id="rId4" Type="http://schemas.openxmlformats.org/officeDocument/2006/relationships/tags" Target="../tags/tag52.xml"/><Relationship Id="rId9"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https://www.youtube.com/embed/Y8Tko2YC5hA?feature=oembed" TargetMode="External"/><Relationship Id="rId1" Type="http://schemas.openxmlformats.org/officeDocument/2006/relationships/tags" Target="../tags/tag56.xml"/><Relationship Id="rId5" Type="http://schemas.openxmlformats.org/officeDocument/2006/relationships/image" Target="../media/image2.jpe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https://www.youtube.com/embed/aIpjE4Q3w-Y?feature=oembed" TargetMode="External"/><Relationship Id="rId1" Type="http://schemas.openxmlformats.org/officeDocument/2006/relationships/tags" Target="../tags/tag57.xml"/><Relationship Id="rId5" Type="http://schemas.openxmlformats.org/officeDocument/2006/relationships/image" Target="../media/image3.jpeg"/><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ideo" Target="https://www.youtube.com/embed/mxKNH2gmdUc?feature=oembed" TargetMode="External"/><Relationship Id="rId4" Type="http://schemas.openxmlformats.org/officeDocument/2006/relationships/image" Target="../media/image4.jpeg"/></Relationships>
</file>

<file path=ppt/slides/_rels/slide16.xml.rels><?xml version="1.0" encoding="UTF-8" standalone="yes"?>
<Relationships xmlns="http://schemas.openxmlformats.org/package/2006/relationships"><Relationship Id="rId13" Type="http://schemas.openxmlformats.org/officeDocument/2006/relationships/tags" Target="../tags/tag70.xml"/><Relationship Id="rId18" Type="http://schemas.openxmlformats.org/officeDocument/2006/relationships/tags" Target="../tags/tag75.xml"/><Relationship Id="rId26" Type="http://schemas.openxmlformats.org/officeDocument/2006/relationships/tags" Target="../tags/tag83.xml"/><Relationship Id="rId3" Type="http://schemas.openxmlformats.org/officeDocument/2006/relationships/tags" Target="../tags/tag60.xml"/><Relationship Id="rId21" Type="http://schemas.openxmlformats.org/officeDocument/2006/relationships/tags" Target="../tags/tag78.xml"/><Relationship Id="rId7" Type="http://schemas.openxmlformats.org/officeDocument/2006/relationships/tags" Target="../tags/tag64.xml"/><Relationship Id="rId12" Type="http://schemas.openxmlformats.org/officeDocument/2006/relationships/tags" Target="../tags/tag69.xml"/><Relationship Id="rId17" Type="http://schemas.openxmlformats.org/officeDocument/2006/relationships/tags" Target="../tags/tag74.xml"/><Relationship Id="rId25" Type="http://schemas.openxmlformats.org/officeDocument/2006/relationships/tags" Target="../tags/tag82.xml"/><Relationship Id="rId33" Type="http://schemas.openxmlformats.org/officeDocument/2006/relationships/notesSlide" Target="../notesSlides/notesSlide16.xml"/><Relationship Id="rId2" Type="http://schemas.openxmlformats.org/officeDocument/2006/relationships/tags" Target="../tags/tag59.xml"/><Relationship Id="rId16" Type="http://schemas.openxmlformats.org/officeDocument/2006/relationships/tags" Target="../tags/tag73.xml"/><Relationship Id="rId20" Type="http://schemas.openxmlformats.org/officeDocument/2006/relationships/tags" Target="../tags/tag77.xml"/><Relationship Id="rId29" Type="http://schemas.openxmlformats.org/officeDocument/2006/relationships/tags" Target="../tags/tag86.xml"/><Relationship Id="rId1" Type="http://schemas.openxmlformats.org/officeDocument/2006/relationships/tags" Target="../tags/tag58.xml"/><Relationship Id="rId6" Type="http://schemas.openxmlformats.org/officeDocument/2006/relationships/tags" Target="../tags/tag63.xml"/><Relationship Id="rId11" Type="http://schemas.openxmlformats.org/officeDocument/2006/relationships/tags" Target="../tags/tag68.xml"/><Relationship Id="rId24" Type="http://schemas.openxmlformats.org/officeDocument/2006/relationships/tags" Target="../tags/tag81.xml"/><Relationship Id="rId32" Type="http://schemas.openxmlformats.org/officeDocument/2006/relationships/slideLayout" Target="../slideLayouts/slideLayout1.xml"/><Relationship Id="rId5" Type="http://schemas.openxmlformats.org/officeDocument/2006/relationships/tags" Target="../tags/tag62.xml"/><Relationship Id="rId15" Type="http://schemas.openxmlformats.org/officeDocument/2006/relationships/tags" Target="../tags/tag72.xml"/><Relationship Id="rId23" Type="http://schemas.openxmlformats.org/officeDocument/2006/relationships/tags" Target="../tags/tag80.xml"/><Relationship Id="rId28" Type="http://schemas.openxmlformats.org/officeDocument/2006/relationships/tags" Target="../tags/tag85.xml"/><Relationship Id="rId10" Type="http://schemas.openxmlformats.org/officeDocument/2006/relationships/tags" Target="../tags/tag67.xml"/><Relationship Id="rId19" Type="http://schemas.openxmlformats.org/officeDocument/2006/relationships/tags" Target="../tags/tag76.xml"/><Relationship Id="rId31" Type="http://schemas.openxmlformats.org/officeDocument/2006/relationships/tags" Target="../tags/tag88.xml"/><Relationship Id="rId4" Type="http://schemas.openxmlformats.org/officeDocument/2006/relationships/tags" Target="../tags/tag61.xml"/><Relationship Id="rId9" Type="http://schemas.openxmlformats.org/officeDocument/2006/relationships/tags" Target="../tags/tag66.xml"/><Relationship Id="rId14" Type="http://schemas.openxmlformats.org/officeDocument/2006/relationships/tags" Target="../tags/tag71.xml"/><Relationship Id="rId22" Type="http://schemas.openxmlformats.org/officeDocument/2006/relationships/tags" Target="../tags/tag79.xml"/><Relationship Id="rId27" Type="http://schemas.openxmlformats.org/officeDocument/2006/relationships/tags" Target="../tags/tag84.xml"/><Relationship Id="rId30" Type="http://schemas.openxmlformats.org/officeDocument/2006/relationships/tags" Target="../tags/tag87.xml"/><Relationship Id="rId8" Type="http://schemas.openxmlformats.org/officeDocument/2006/relationships/tags" Target="../tags/tag65.xml"/></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2.xml"/><Relationship Id="rId3" Type="http://schemas.openxmlformats.org/officeDocument/2006/relationships/tags" Target="../tags/tag37.xml"/><Relationship Id="rId7" Type="http://schemas.openxmlformats.org/officeDocument/2006/relationships/slideLayout" Target="../slideLayouts/slideLayout1.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hyperlink" Target="https://en.wikipedia.org/wiki/Guido_van_Rossum/" TargetMode="Externa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8" Type="http://schemas.openxmlformats.org/officeDocument/2006/relationships/hyperlink" Target="https://plone.org/" TargetMode="External"/><Relationship Id="rId3" Type="http://schemas.openxmlformats.org/officeDocument/2006/relationships/notesSlide" Target="../notesSlides/notesSlide4.xml"/><Relationship Id="rId7" Type="http://schemas.openxmlformats.org/officeDocument/2006/relationships/hyperlink" Target="https://www.django-cms.org/en/" TargetMode="External"/><Relationship Id="rId2" Type="http://schemas.openxmlformats.org/officeDocument/2006/relationships/slideLayout" Target="../slideLayouts/slideLayout2.xml"/><Relationship Id="rId1" Type="http://schemas.openxmlformats.org/officeDocument/2006/relationships/tags" Target="../tags/tag43.xml"/><Relationship Id="rId6" Type="http://schemas.openxmlformats.org/officeDocument/2006/relationships/hyperlink" Target="https://bottlepy.org/docs/dev/" TargetMode="External"/><Relationship Id="rId5" Type="http://schemas.openxmlformats.org/officeDocument/2006/relationships/hyperlink" Target="https://trypyramid.com/" TargetMode="External"/><Relationship Id="rId4" Type="http://schemas.openxmlformats.org/officeDocument/2006/relationships/hyperlink" Target="https://flask.palletsprojects.com/en/1.1.x/" TargetMode="External"/><Relationship Id="rId9" Type="http://schemas.openxmlformats.org/officeDocument/2006/relationships/hyperlink" Target="https://wagtail.io/"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Battlefield_2"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blog.digitalogy.co/best-and-free-online-machine-learning-course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towardsdatascience.com/artificial-intelligence-powering-google-products-18e191da88d0" TargetMode="External"/><Relationship Id="rId4" Type="http://schemas.openxmlformats.org/officeDocument/2006/relationships/hyperlink" Target="https://towardsdatascience.com/a-tour-of-machine-learning-algorithms-466b8bf75c0a"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www.blender.org/" TargetMode="External"/><Relationship Id="rId3" Type="http://schemas.openxmlformats.org/officeDocument/2006/relationships/notesSlide" Target="../notesSlides/notesSlide7.xml"/><Relationship Id="rId7" Type="http://schemas.openxmlformats.org/officeDocument/2006/relationships/hyperlink" Target="https://www.gimp.org/" TargetMode="External"/><Relationship Id="rId2" Type="http://schemas.openxmlformats.org/officeDocument/2006/relationships/slideLayout" Target="../slideLayouts/slideLayout2.xml"/><Relationship Id="rId1" Type="http://schemas.openxmlformats.org/officeDocument/2006/relationships/tags" Target="../tags/tag44.xml"/><Relationship Id="rId6" Type="http://schemas.openxmlformats.org/officeDocument/2006/relationships/hyperlink" Target="https://www.pythonware.com/products/pil/" TargetMode="External"/><Relationship Id="rId5" Type="http://schemas.openxmlformats.org/officeDocument/2006/relationships/hyperlink" Target="https://scikit-image.org/" TargetMode="External"/><Relationship Id="rId4" Type="http://schemas.openxmlformats.org/officeDocument/2006/relationships/hyperlink" Target="https://opencv.org/"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opencv.org/" TargetMode="External"/><Relationship Id="rId3" Type="http://schemas.openxmlformats.org/officeDocument/2006/relationships/notesSlide" Target="../notesSlides/notesSlide8.xml"/><Relationship Id="rId7" Type="http://schemas.openxmlformats.org/officeDocument/2006/relationships/hyperlink" Target="http://www.scikit-video.org/#:~:text=Scikit%2Dvideo%20is%20designed%20for,PyAV%2C%20imageIO%2C%20and%20opencv." TargetMode="External"/><Relationship Id="rId2" Type="http://schemas.openxmlformats.org/officeDocument/2006/relationships/slideLayout" Target="../slideLayouts/slideLayout2.xml"/><Relationship Id="rId1" Type="http://schemas.openxmlformats.org/officeDocument/2006/relationships/tags" Target="../tags/tag45.xml"/><Relationship Id="rId6" Type="http://schemas.openxmlformats.org/officeDocument/2006/relationships/hyperlink" Target="https://pypi.org/project/PyDejavu/" TargetMode="External"/><Relationship Id="rId5" Type="http://schemas.openxmlformats.org/officeDocument/2006/relationships/hyperlink" Target="https://pypi.org/project/pyAudioAnalysis/" TargetMode="External"/><Relationship Id="rId4" Type="http://schemas.openxmlformats.org/officeDocument/2006/relationships/hyperlink" Target="http://ajaxsoundstudio.com/software/pyo/#:~:text=Pyo%20is%20a%20Python%20module,real%20time%20through%20the%20interpreter." TargetMode="External"/><Relationship Id="rId9" Type="http://schemas.openxmlformats.org/officeDocument/2006/relationships/hyperlink" Target="https://www.scipy.org/"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numpy.org/" TargetMode="External"/><Relationship Id="rId13" Type="http://schemas.openxmlformats.org/officeDocument/2006/relationships/hyperlink" Target="https://pypi.org/project/geoplotlib/" TargetMode="External"/><Relationship Id="rId3" Type="http://schemas.openxmlformats.org/officeDocument/2006/relationships/notesSlide" Target="../notesSlides/notesSlide9.xml"/><Relationship Id="rId7" Type="http://schemas.openxmlformats.org/officeDocument/2006/relationships/hyperlink" Target="https://scikit-learn.org/stable/" TargetMode="External"/><Relationship Id="rId12" Type="http://schemas.openxmlformats.org/officeDocument/2006/relationships/hyperlink" Target="https://ggplot2.tidyverse.org/reference/ggplot.html" TargetMode="External"/><Relationship Id="rId2" Type="http://schemas.openxmlformats.org/officeDocument/2006/relationships/slideLayout" Target="../slideLayouts/slideLayout2.xml"/><Relationship Id="rId1" Type="http://schemas.openxmlformats.org/officeDocument/2006/relationships/tags" Target="../tags/tag46.xml"/><Relationship Id="rId6" Type="http://schemas.openxmlformats.org/officeDocument/2006/relationships/hyperlink" Target="https://pandas.pydata.org/" TargetMode="External"/><Relationship Id="rId11" Type="http://schemas.openxmlformats.org/officeDocument/2006/relationships/hyperlink" Target="https://seaborn.pydata.org/" TargetMode="External"/><Relationship Id="rId5" Type="http://schemas.openxmlformats.org/officeDocument/2006/relationships/hyperlink" Target="https://pytorch.org/" TargetMode="External"/><Relationship Id="rId10" Type="http://schemas.openxmlformats.org/officeDocument/2006/relationships/hyperlink" Target="https://matplotlib.org/" TargetMode="External"/><Relationship Id="rId4" Type="http://schemas.openxmlformats.org/officeDocument/2006/relationships/hyperlink" Target="https://www.tensorflow.org/" TargetMode="External"/><Relationship Id="rId9" Type="http://schemas.openxmlformats.org/officeDocument/2006/relationships/hyperlink" Target="https://plotly.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1" name="PA_组合 110"/>
          <p:cNvGrpSpPr/>
          <p:nvPr>
            <p:custDataLst>
              <p:tags r:id="rId1"/>
            </p:custDataLst>
          </p:nvPr>
        </p:nvGrpSpPr>
        <p:grpSpPr>
          <a:xfrm flipH="1">
            <a:off x="6298564" y="-3082"/>
            <a:ext cx="5860641" cy="6861082"/>
            <a:chOff x="441028" y="108253"/>
            <a:chExt cx="4654180" cy="6678233"/>
          </a:xfrm>
        </p:grpSpPr>
        <p:cxnSp>
          <p:nvCxnSpPr>
            <p:cNvPr id="112" name="直接连接符 111"/>
            <p:cNvCxnSpPr/>
            <p:nvPr userDrawn="1"/>
          </p:nvCxnSpPr>
          <p:spPr>
            <a:xfrm>
              <a:off x="1397000" y="109248"/>
              <a:ext cx="3698208" cy="2003942"/>
            </a:xfrm>
            <a:prstGeom prst="line">
              <a:avLst/>
            </a:prstGeom>
            <a:ln w="12700" cap="rnd">
              <a:gradFill>
                <a:gsLst>
                  <a:gs pos="60000">
                    <a:srgbClr val="FFFFFF">
                      <a:alpha val="60000"/>
                    </a:srgbClr>
                  </a:gs>
                  <a:gs pos="0">
                    <a:schemeClr val="bg1">
                      <a:alpha val="9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userDrawn="1"/>
          </p:nvCxnSpPr>
          <p:spPr>
            <a:xfrm>
              <a:off x="441030" y="975564"/>
              <a:ext cx="4034133" cy="2193086"/>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userDrawn="1"/>
          </p:nvCxnSpPr>
          <p:spPr>
            <a:xfrm>
              <a:off x="441030" y="2325338"/>
              <a:ext cx="4259152" cy="2315413"/>
            </a:xfrm>
            <a:prstGeom prst="line">
              <a:avLst/>
            </a:prstGeom>
            <a:ln w="12700" cap="rnd">
              <a:gradFill>
                <a:gsLst>
                  <a:gs pos="60000">
                    <a:srgbClr val="FFFFFF">
                      <a:alpha val="60000"/>
                    </a:srgbClr>
                  </a:gs>
                  <a:gs pos="0">
                    <a:schemeClr val="bg1">
                      <a:alpha val="9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userDrawn="1"/>
          </p:nvCxnSpPr>
          <p:spPr>
            <a:xfrm>
              <a:off x="441030" y="3668759"/>
              <a:ext cx="4338247" cy="2358412"/>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userDrawn="1"/>
          </p:nvCxnSpPr>
          <p:spPr>
            <a:xfrm>
              <a:off x="442776" y="5064209"/>
              <a:ext cx="3204537" cy="1722277"/>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userDrawn="1"/>
          </p:nvCxnSpPr>
          <p:spPr>
            <a:xfrm>
              <a:off x="441030" y="6380062"/>
              <a:ext cx="754357" cy="405429"/>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userDrawn="1"/>
          </p:nvCxnSpPr>
          <p:spPr>
            <a:xfrm flipV="1">
              <a:off x="441030" y="935237"/>
              <a:ext cx="4034131" cy="2248000"/>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userDrawn="1"/>
          </p:nvCxnSpPr>
          <p:spPr>
            <a:xfrm flipV="1">
              <a:off x="441030" y="2083389"/>
              <a:ext cx="4314751" cy="2404374"/>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userDrawn="1"/>
          </p:nvCxnSpPr>
          <p:spPr>
            <a:xfrm flipV="1">
              <a:off x="441028" y="3440258"/>
              <a:ext cx="4425082" cy="2465854"/>
            </a:xfrm>
            <a:prstGeom prst="line">
              <a:avLst/>
            </a:prstGeom>
            <a:ln w="12700" cap="rnd">
              <a:gradFill>
                <a:gsLst>
                  <a:gs pos="60000">
                    <a:srgbClr val="FFFFFF">
                      <a:alpha val="50000"/>
                    </a:srgbClr>
                  </a:gs>
                  <a:gs pos="0">
                    <a:schemeClr val="bg1">
                      <a:alpha val="8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userDrawn="1"/>
          </p:nvCxnSpPr>
          <p:spPr>
            <a:xfrm flipV="1">
              <a:off x="1261223" y="4797682"/>
              <a:ext cx="3567204" cy="1987809"/>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userDrawn="1"/>
          </p:nvCxnSpPr>
          <p:spPr>
            <a:xfrm flipV="1">
              <a:off x="441028" y="108253"/>
              <a:ext cx="3103433" cy="1729372"/>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userDrawn="1"/>
          </p:nvCxnSpPr>
          <p:spPr>
            <a:xfrm flipV="1">
              <a:off x="441030" y="111253"/>
              <a:ext cx="682160" cy="377986"/>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userDrawn="1"/>
          </p:nvCxnSpPr>
          <p:spPr>
            <a:xfrm>
              <a:off x="1206647" y="109248"/>
              <a:ext cx="0" cy="6677238"/>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userDrawn="1"/>
          </p:nvCxnSpPr>
          <p:spPr>
            <a:xfrm>
              <a:off x="3676895" y="108253"/>
              <a:ext cx="0" cy="6678233"/>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grpSp>
      <p:sp>
        <p:nvSpPr>
          <p:cNvPr id="126" name="PA_弧形 125"/>
          <p:cNvSpPr/>
          <p:nvPr>
            <p:custDataLst>
              <p:tags r:id="rId2"/>
            </p:custDataLst>
          </p:nvPr>
        </p:nvSpPr>
        <p:spPr>
          <a:xfrm>
            <a:off x="-2290773" y="5223413"/>
            <a:ext cx="4767943" cy="4767943"/>
          </a:xfrm>
          <a:prstGeom prst="arc">
            <a:avLst>
              <a:gd name="adj1" fmla="val 15964885"/>
              <a:gd name="adj2" fmla="val 20622663"/>
            </a:avLst>
          </a:prstGeom>
          <a:ln>
            <a:solidFill>
              <a:schemeClr val="bg1">
                <a:lumMod val="75000"/>
              </a:schemeClr>
            </a:solidFill>
            <a:headEnd type="none" w="sm" len="sm"/>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000000"/>
              </a:solidFill>
              <a:cs typeface="+mn-ea"/>
              <a:sym typeface="+mn-lt"/>
            </a:endParaRPr>
          </a:p>
        </p:txBody>
      </p:sp>
      <p:grpSp>
        <p:nvGrpSpPr>
          <p:cNvPr id="8" name="PA_组合 7"/>
          <p:cNvGrpSpPr/>
          <p:nvPr>
            <p:custDataLst>
              <p:tags r:id="rId3"/>
            </p:custDataLst>
          </p:nvPr>
        </p:nvGrpSpPr>
        <p:grpSpPr>
          <a:xfrm>
            <a:off x="8085157" y="5279067"/>
            <a:ext cx="587486" cy="1728000"/>
            <a:chOff x="8085157" y="5279067"/>
            <a:chExt cx="587486" cy="1728000"/>
          </a:xfrm>
        </p:grpSpPr>
        <p:sp>
          <p:nvSpPr>
            <p:cNvPr id="49" name="等腰三角形 9_4"/>
            <p:cNvSpPr/>
            <p:nvPr/>
          </p:nvSpPr>
          <p:spPr>
            <a:xfrm rot="10800000">
              <a:off x="8085157" y="5546117"/>
              <a:ext cx="587486" cy="1460950"/>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0" name="椭圆 49"/>
            <p:cNvSpPr>
              <a:spLocks noChangeAspect="1"/>
            </p:cNvSpPr>
            <p:nvPr/>
          </p:nvSpPr>
          <p:spPr>
            <a:xfrm>
              <a:off x="8111847" y="5279067"/>
              <a:ext cx="534106" cy="53409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 name="PA_组合 8"/>
          <p:cNvGrpSpPr/>
          <p:nvPr>
            <p:custDataLst>
              <p:tags r:id="rId4"/>
            </p:custDataLst>
          </p:nvPr>
        </p:nvGrpSpPr>
        <p:grpSpPr>
          <a:xfrm>
            <a:off x="7891999" y="3435106"/>
            <a:ext cx="807500" cy="2304000"/>
            <a:chOff x="7891999" y="3435106"/>
            <a:chExt cx="807500" cy="2304000"/>
          </a:xfrm>
        </p:grpSpPr>
        <p:sp>
          <p:nvSpPr>
            <p:cNvPr id="73" name="等腰三角形 9_6"/>
            <p:cNvSpPr/>
            <p:nvPr/>
          </p:nvSpPr>
          <p:spPr>
            <a:xfrm rot="10800000">
              <a:off x="7891999" y="3791172"/>
              <a:ext cx="807500" cy="194793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4" name="椭圆 73"/>
            <p:cNvSpPr>
              <a:spLocks noChangeAspect="1"/>
            </p:cNvSpPr>
            <p:nvPr/>
          </p:nvSpPr>
          <p:spPr>
            <a:xfrm>
              <a:off x="7939684" y="3435106"/>
              <a:ext cx="712133" cy="712132"/>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 name="PA_组合 9"/>
          <p:cNvGrpSpPr/>
          <p:nvPr>
            <p:custDataLst>
              <p:tags r:id="rId5"/>
            </p:custDataLst>
          </p:nvPr>
        </p:nvGrpSpPr>
        <p:grpSpPr>
          <a:xfrm>
            <a:off x="8930899" y="5019598"/>
            <a:ext cx="771066" cy="2268000"/>
            <a:chOff x="8930899" y="5019598"/>
            <a:chExt cx="771066" cy="2268000"/>
          </a:xfrm>
        </p:grpSpPr>
        <p:sp>
          <p:nvSpPr>
            <p:cNvPr id="58" name="等腰三角形 9_8"/>
            <p:cNvSpPr/>
            <p:nvPr/>
          </p:nvSpPr>
          <p:spPr>
            <a:xfrm rot="10800000">
              <a:off x="8930899" y="5370100"/>
              <a:ext cx="771066" cy="191749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9" name="椭圆 58"/>
            <p:cNvSpPr>
              <a:spLocks noChangeAspect="1"/>
            </p:cNvSpPr>
            <p:nvPr/>
          </p:nvSpPr>
          <p:spPr>
            <a:xfrm>
              <a:off x="8965930" y="5019598"/>
              <a:ext cx="701006" cy="701005"/>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1" name="PA_组合 10"/>
          <p:cNvGrpSpPr/>
          <p:nvPr>
            <p:custDataLst>
              <p:tags r:id="rId6"/>
            </p:custDataLst>
          </p:nvPr>
        </p:nvGrpSpPr>
        <p:grpSpPr>
          <a:xfrm>
            <a:off x="6198014" y="3951156"/>
            <a:ext cx="786986" cy="2124000"/>
            <a:chOff x="6198014" y="3951156"/>
            <a:chExt cx="786986" cy="2124000"/>
          </a:xfrm>
        </p:grpSpPr>
        <p:sp>
          <p:nvSpPr>
            <p:cNvPr id="64" name="等腰三角形 9_10"/>
            <p:cNvSpPr/>
            <p:nvPr/>
          </p:nvSpPr>
          <p:spPr>
            <a:xfrm rot="10800000">
              <a:off x="6198014" y="4279404"/>
              <a:ext cx="786986" cy="1795752"/>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5" name="椭圆 64"/>
            <p:cNvSpPr>
              <a:spLocks noChangeAspect="1"/>
            </p:cNvSpPr>
            <p:nvPr/>
          </p:nvSpPr>
          <p:spPr>
            <a:xfrm>
              <a:off x="6263259" y="3951156"/>
              <a:ext cx="656498" cy="656497"/>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 name="PA_组合 11"/>
          <p:cNvGrpSpPr/>
          <p:nvPr>
            <p:custDataLst>
              <p:tags r:id="rId7"/>
            </p:custDataLst>
          </p:nvPr>
        </p:nvGrpSpPr>
        <p:grpSpPr>
          <a:xfrm>
            <a:off x="8491539" y="3705321"/>
            <a:ext cx="1248391" cy="3672000"/>
            <a:chOff x="8491539" y="3705321"/>
            <a:chExt cx="1248391" cy="3672000"/>
          </a:xfrm>
        </p:grpSpPr>
        <p:sp>
          <p:nvSpPr>
            <p:cNvPr id="13" name="等腰三角形 9_12"/>
            <p:cNvSpPr/>
            <p:nvPr/>
          </p:nvSpPr>
          <p:spPr>
            <a:xfrm rot="10800000">
              <a:off x="8491539" y="4272801"/>
              <a:ext cx="1248391" cy="3104520"/>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 13"/>
            <p:cNvSpPr>
              <a:spLocks noChangeAspect="1"/>
            </p:cNvSpPr>
            <p:nvPr/>
          </p:nvSpPr>
          <p:spPr>
            <a:xfrm>
              <a:off x="8548254" y="3705321"/>
              <a:ext cx="1134960" cy="1134960"/>
            </a:xfrm>
            <a:prstGeom prst="ellipse">
              <a:avLst/>
            </a:prstGeom>
            <a:gradFill>
              <a:gsLst>
                <a:gs pos="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3" name="PA_组合 32"/>
          <p:cNvGrpSpPr/>
          <p:nvPr>
            <p:custDataLst>
              <p:tags r:id="rId8"/>
            </p:custDataLst>
          </p:nvPr>
        </p:nvGrpSpPr>
        <p:grpSpPr>
          <a:xfrm>
            <a:off x="7678206" y="4173322"/>
            <a:ext cx="905695" cy="2664001"/>
            <a:chOff x="7678206" y="4173322"/>
            <a:chExt cx="905695" cy="2664001"/>
          </a:xfrm>
        </p:grpSpPr>
        <p:sp>
          <p:nvSpPr>
            <p:cNvPr id="16" name="等腰三角形 9_14"/>
            <p:cNvSpPr/>
            <p:nvPr/>
          </p:nvSpPr>
          <p:spPr>
            <a:xfrm rot="10800000">
              <a:off x="7678206" y="4585024"/>
              <a:ext cx="905695" cy="225229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a:spLocks noChangeAspect="1"/>
            </p:cNvSpPr>
            <p:nvPr/>
          </p:nvSpPr>
          <p:spPr>
            <a:xfrm>
              <a:off x="7719353" y="4173322"/>
              <a:ext cx="823402" cy="823403"/>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9" name="PA_组合 38"/>
          <p:cNvGrpSpPr/>
          <p:nvPr>
            <p:custDataLst>
              <p:tags r:id="rId9"/>
            </p:custDataLst>
          </p:nvPr>
        </p:nvGrpSpPr>
        <p:grpSpPr>
          <a:xfrm>
            <a:off x="8158768" y="4511565"/>
            <a:ext cx="942412" cy="2772000"/>
            <a:chOff x="8158768" y="4511565"/>
            <a:chExt cx="942412" cy="2772000"/>
          </a:xfrm>
        </p:grpSpPr>
        <p:sp>
          <p:nvSpPr>
            <p:cNvPr id="19" name="等腰三角形 9_16"/>
            <p:cNvSpPr/>
            <p:nvPr/>
          </p:nvSpPr>
          <p:spPr>
            <a:xfrm rot="10800000">
              <a:off x="8158768" y="4939957"/>
              <a:ext cx="942412" cy="234360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0" name="椭圆 19"/>
            <p:cNvSpPr>
              <a:spLocks noChangeAspect="1"/>
            </p:cNvSpPr>
            <p:nvPr/>
          </p:nvSpPr>
          <p:spPr>
            <a:xfrm>
              <a:off x="8201583" y="4511565"/>
              <a:ext cx="856783" cy="85678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75" name="PA_组合 74"/>
          <p:cNvGrpSpPr/>
          <p:nvPr>
            <p:custDataLst>
              <p:tags r:id="rId10"/>
            </p:custDataLst>
          </p:nvPr>
        </p:nvGrpSpPr>
        <p:grpSpPr>
          <a:xfrm>
            <a:off x="11309411" y="6011164"/>
            <a:ext cx="715902" cy="1980000"/>
            <a:chOff x="11309411" y="6011164"/>
            <a:chExt cx="715902" cy="1980000"/>
          </a:xfrm>
        </p:grpSpPr>
        <p:sp>
          <p:nvSpPr>
            <p:cNvPr id="28" name="等腰三角形 9_18"/>
            <p:cNvSpPr/>
            <p:nvPr/>
          </p:nvSpPr>
          <p:spPr>
            <a:xfrm rot="10800000">
              <a:off x="11309411" y="6317158"/>
              <a:ext cx="715902" cy="1674006"/>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9" name="椭圆 28"/>
            <p:cNvSpPr>
              <a:spLocks noChangeAspect="1"/>
            </p:cNvSpPr>
            <p:nvPr/>
          </p:nvSpPr>
          <p:spPr>
            <a:xfrm>
              <a:off x="11361368" y="6011164"/>
              <a:ext cx="611990" cy="61198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6" name="PA_组合 95"/>
          <p:cNvGrpSpPr/>
          <p:nvPr>
            <p:custDataLst>
              <p:tags r:id="rId11"/>
            </p:custDataLst>
          </p:nvPr>
        </p:nvGrpSpPr>
        <p:grpSpPr>
          <a:xfrm>
            <a:off x="9272737" y="6173657"/>
            <a:ext cx="868978" cy="2556000"/>
            <a:chOff x="9272737" y="6173657"/>
            <a:chExt cx="868978" cy="2556000"/>
          </a:xfrm>
        </p:grpSpPr>
        <p:sp>
          <p:nvSpPr>
            <p:cNvPr id="31" name="等腰三角形 9_20"/>
            <p:cNvSpPr/>
            <p:nvPr/>
          </p:nvSpPr>
          <p:spPr>
            <a:xfrm rot="10800000">
              <a:off x="9272737" y="6568668"/>
              <a:ext cx="868978" cy="216098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2" name="椭圆 31"/>
            <p:cNvSpPr>
              <a:spLocks noChangeAspect="1"/>
            </p:cNvSpPr>
            <p:nvPr/>
          </p:nvSpPr>
          <p:spPr>
            <a:xfrm>
              <a:off x="9312216" y="6173657"/>
              <a:ext cx="790021" cy="790021"/>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7" name="PA_组合 96"/>
          <p:cNvGrpSpPr/>
          <p:nvPr>
            <p:custDataLst>
              <p:tags r:id="rId12"/>
            </p:custDataLst>
          </p:nvPr>
        </p:nvGrpSpPr>
        <p:grpSpPr>
          <a:xfrm>
            <a:off x="8447464" y="5580235"/>
            <a:ext cx="1174957" cy="3455999"/>
            <a:chOff x="8447464" y="5580235"/>
            <a:chExt cx="1174957" cy="3455999"/>
          </a:xfrm>
        </p:grpSpPr>
        <p:sp>
          <p:nvSpPr>
            <p:cNvPr id="40" name="等腰三角形 9_22"/>
            <p:cNvSpPr/>
            <p:nvPr/>
          </p:nvSpPr>
          <p:spPr>
            <a:xfrm rot="10800000">
              <a:off x="8447464" y="6114333"/>
              <a:ext cx="1174957" cy="2921901"/>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1" name="椭圆 40"/>
            <p:cNvSpPr>
              <a:spLocks noChangeAspect="1"/>
            </p:cNvSpPr>
            <p:nvPr/>
          </p:nvSpPr>
          <p:spPr>
            <a:xfrm>
              <a:off x="8500844" y="5580235"/>
              <a:ext cx="1068199" cy="106819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8" name="PA_组合 97"/>
          <p:cNvGrpSpPr/>
          <p:nvPr>
            <p:custDataLst>
              <p:tags r:id="rId13"/>
            </p:custDataLst>
          </p:nvPr>
        </p:nvGrpSpPr>
        <p:grpSpPr>
          <a:xfrm>
            <a:off x="5713365" y="4642065"/>
            <a:ext cx="1358547" cy="3996000"/>
            <a:chOff x="5713365" y="4642065"/>
            <a:chExt cx="1358547" cy="3996000"/>
          </a:xfrm>
        </p:grpSpPr>
        <p:sp>
          <p:nvSpPr>
            <p:cNvPr id="43" name="等腰三角形 9_24"/>
            <p:cNvSpPr/>
            <p:nvPr/>
          </p:nvSpPr>
          <p:spPr>
            <a:xfrm rot="10800000">
              <a:off x="5713365" y="5259617"/>
              <a:ext cx="1358547" cy="337844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4" name="椭圆 43"/>
            <p:cNvSpPr>
              <a:spLocks noChangeAspect="1"/>
            </p:cNvSpPr>
            <p:nvPr/>
          </p:nvSpPr>
          <p:spPr>
            <a:xfrm>
              <a:off x="5775086" y="4642065"/>
              <a:ext cx="1235107" cy="123510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9" name="PA_组合 98"/>
          <p:cNvGrpSpPr/>
          <p:nvPr>
            <p:custDataLst>
              <p:tags r:id="rId14"/>
            </p:custDataLst>
          </p:nvPr>
        </p:nvGrpSpPr>
        <p:grpSpPr>
          <a:xfrm>
            <a:off x="7146608" y="5004310"/>
            <a:ext cx="820027" cy="2412000"/>
            <a:chOff x="7146608" y="5004310"/>
            <a:chExt cx="820027" cy="2412000"/>
          </a:xfrm>
        </p:grpSpPr>
        <p:sp>
          <p:nvSpPr>
            <p:cNvPr id="46" name="等腰三角形 9_26"/>
            <p:cNvSpPr/>
            <p:nvPr/>
          </p:nvSpPr>
          <p:spPr>
            <a:xfrm rot="10800000">
              <a:off x="7146608" y="5377067"/>
              <a:ext cx="820027" cy="2039243"/>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7" name="椭圆 46"/>
            <p:cNvSpPr>
              <a:spLocks noChangeAspect="1"/>
            </p:cNvSpPr>
            <p:nvPr/>
          </p:nvSpPr>
          <p:spPr>
            <a:xfrm>
              <a:off x="7183863" y="5004310"/>
              <a:ext cx="745518" cy="745513"/>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0" name="PA_组合 99"/>
          <p:cNvGrpSpPr/>
          <p:nvPr>
            <p:custDataLst>
              <p:tags r:id="rId15"/>
            </p:custDataLst>
          </p:nvPr>
        </p:nvGrpSpPr>
        <p:grpSpPr>
          <a:xfrm>
            <a:off x="6965950" y="4426151"/>
            <a:ext cx="879620" cy="2555999"/>
            <a:chOff x="6965950" y="4426151"/>
            <a:chExt cx="879620" cy="2555999"/>
          </a:xfrm>
        </p:grpSpPr>
        <p:sp>
          <p:nvSpPr>
            <p:cNvPr id="61" name="等腰三角形 9_28"/>
            <p:cNvSpPr/>
            <p:nvPr/>
          </p:nvSpPr>
          <p:spPr>
            <a:xfrm rot="10800000">
              <a:off x="6965950" y="4821161"/>
              <a:ext cx="879620" cy="216098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2" name="椭圆 61"/>
            <p:cNvSpPr>
              <a:spLocks noChangeAspect="1"/>
            </p:cNvSpPr>
            <p:nvPr/>
          </p:nvSpPr>
          <p:spPr>
            <a:xfrm>
              <a:off x="7010750" y="4426151"/>
              <a:ext cx="790022" cy="790021"/>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1" name="PA_组合 100"/>
          <p:cNvGrpSpPr/>
          <p:nvPr>
            <p:custDataLst>
              <p:tags r:id="rId16"/>
            </p:custDataLst>
          </p:nvPr>
        </p:nvGrpSpPr>
        <p:grpSpPr>
          <a:xfrm>
            <a:off x="10573460" y="4642065"/>
            <a:ext cx="525546" cy="1331996"/>
            <a:chOff x="10573460" y="4642065"/>
            <a:chExt cx="525546" cy="1331996"/>
          </a:xfrm>
        </p:grpSpPr>
        <p:sp>
          <p:nvSpPr>
            <p:cNvPr id="67" name="等腰三角形 9_30"/>
            <p:cNvSpPr/>
            <p:nvPr/>
          </p:nvSpPr>
          <p:spPr>
            <a:xfrm rot="10800000">
              <a:off x="10573460" y="4847912"/>
              <a:ext cx="525546" cy="112614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8" name="椭圆 67"/>
            <p:cNvSpPr>
              <a:spLocks noChangeAspect="1"/>
            </p:cNvSpPr>
            <p:nvPr/>
          </p:nvSpPr>
          <p:spPr>
            <a:xfrm>
              <a:off x="10630379" y="4642065"/>
              <a:ext cx="411710" cy="411701"/>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2" name="PA_组合 101"/>
          <p:cNvGrpSpPr/>
          <p:nvPr>
            <p:custDataLst>
              <p:tags r:id="rId17"/>
            </p:custDataLst>
          </p:nvPr>
        </p:nvGrpSpPr>
        <p:grpSpPr>
          <a:xfrm>
            <a:off x="9721347" y="4036519"/>
            <a:ext cx="715672" cy="1980000"/>
            <a:chOff x="9721347" y="4036519"/>
            <a:chExt cx="715672" cy="1980000"/>
          </a:xfrm>
        </p:grpSpPr>
        <p:sp>
          <p:nvSpPr>
            <p:cNvPr id="70" name="等腰三角形 9_32"/>
            <p:cNvSpPr/>
            <p:nvPr/>
          </p:nvSpPr>
          <p:spPr>
            <a:xfrm rot="10800000">
              <a:off x="9721347" y="4342513"/>
              <a:ext cx="715672" cy="1674006"/>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1" name="椭圆 70"/>
            <p:cNvSpPr>
              <a:spLocks noChangeAspect="1"/>
            </p:cNvSpPr>
            <p:nvPr/>
          </p:nvSpPr>
          <p:spPr>
            <a:xfrm>
              <a:off x="9773189" y="4036519"/>
              <a:ext cx="611990" cy="61198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7" name="PA_组合 126"/>
          <p:cNvGrpSpPr/>
          <p:nvPr>
            <p:custDataLst>
              <p:tags r:id="rId18"/>
            </p:custDataLst>
          </p:nvPr>
        </p:nvGrpSpPr>
        <p:grpSpPr>
          <a:xfrm>
            <a:off x="7097292" y="3424240"/>
            <a:ext cx="1077041" cy="3167998"/>
            <a:chOff x="7097292" y="3424240"/>
            <a:chExt cx="1077041" cy="3167998"/>
          </a:xfrm>
        </p:grpSpPr>
        <p:sp>
          <p:nvSpPr>
            <p:cNvPr id="76" name="等腰三角形 9_34"/>
            <p:cNvSpPr/>
            <p:nvPr/>
          </p:nvSpPr>
          <p:spPr>
            <a:xfrm rot="10800000">
              <a:off x="7097292" y="3913829"/>
              <a:ext cx="1077041" cy="267840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7" name="椭圆 76"/>
            <p:cNvSpPr>
              <a:spLocks noChangeAspect="1"/>
            </p:cNvSpPr>
            <p:nvPr/>
          </p:nvSpPr>
          <p:spPr>
            <a:xfrm>
              <a:off x="7146224" y="3424240"/>
              <a:ext cx="979179" cy="97917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8" name="PA_组合 127"/>
          <p:cNvGrpSpPr/>
          <p:nvPr>
            <p:custDataLst>
              <p:tags r:id="rId19"/>
            </p:custDataLst>
          </p:nvPr>
        </p:nvGrpSpPr>
        <p:grpSpPr>
          <a:xfrm>
            <a:off x="8359404" y="2834374"/>
            <a:ext cx="759196" cy="2124000"/>
            <a:chOff x="8359404" y="2834374"/>
            <a:chExt cx="759196" cy="2124000"/>
          </a:xfrm>
        </p:grpSpPr>
        <p:sp>
          <p:nvSpPr>
            <p:cNvPr id="82" name="等腰三角形 9_36"/>
            <p:cNvSpPr/>
            <p:nvPr/>
          </p:nvSpPr>
          <p:spPr>
            <a:xfrm rot="10800000">
              <a:off x="8359404" y="3162622"/>
              <a:ext cx="759196" cy="1795752"/>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3" name="椭圆 82"/>
            <p:cNvSpPr>
              <a:spLocks noChangeAspect="1"/>
            </p:cNvSpPr>
            <p:nvPr/>
          </p:nvSpPr>
          <p:spPr>
            <a:xfrm>
              <a:off x="8410754" y="2834374"/>
              <a:ext cx="656498" cy="656497"/>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9" name="PA_组合 128"/>
          <p:cNvGrpSpPr/>
          <p:nvPr>
            <p:custDataLst>
              <p:tags r:id="rId20"/>
            </p:custDataLst>
          </p:nvPr>
        </p:nvGrpSpPr>
        <p:grpSpPr>
          <a:xfrm>
            <a:off x="7769523" y="2742671"/>
            <a:ext cx="655340" cy="1728000"/>
            <a:chOff x="7769523" y="2742671"/>
            <a:chExt cx="655340" cy="1728000"/>
          </a:xfrm>
        </p:grpSpPr>
        <p:sp>
          <p:nvSpPr>
            <p:cNvPr id="85" name="等腰三角形 9_38"/>
            <p:cNvSpPr/>
            <p:nvPr/>
          </p:nvSpPr>
          <p:spPr>
            <a:xfrm rot="10800000">
              <a:off x="7769523" y="3009721"/>
              <a:ext cx="655340" cy="1460950"/>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6" name="椭圆 85"/>
            <p:cNvSpPr>
              <a:spLocks noChangeAspect="1"/>
            </p:cNvSpPr>
            <p:nvPr/>
          </p:nvSpPr>
          <p:spPr>
            <a:xfrm>
              <a:off x="7830143" y="2742671"/>
              <a:ext cx="534102" cy="53409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0" name="PA_组合 129"/>
          <p:cNvGrpSpPr/>
          <p:nvPr>
            <p:custDataLst>
              <p:tags r:id="rId21"/>
            </p:custDataLst>
          </p:nvPr>
        </p:nvGrpSpPr>
        <p:grpSpPr>
          <a:xfrm>
            <a:off x="8279535" y="2409047"/>
            <a:ext cx="537440" cy="1404000"/>
            <a:chOff x="8279535" y="2409047"/>
            <a:chExt cx="537440" cy="1404000"/>
          </a:xfrm>
        </p:grpSpPr>
        <p:sp>
          <p:nvSpPr>
            <p:cNvPr id="88" name="等腰三角形 9_40"/>
            <p:cNvSpPr/>
            <p:nvPr/>
          </p:nvSpPr>
          <p:spPr>
            <a:xfrm rot="10800000">
              <a:off x="8279535" y="2626025"/>
              <a:ext cx="537440" cy="1187022"/>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9" name="椭圆 88"/>
            <p:cNvSpPr>
              <a:spLocks noChangeAspect="1"/>
            </p:cNvSpPr>
            <p:nvPr/>
          </p:nvSpPr>
          <p:spPr>
            <a:xfrm>
              <a:off x="8331276" y="2409047"/>
              <a:ext cx="433959" cy="433955"/>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1" name="PA_组合 130"/>
          <p:cNvGrpSpPr/>
          <p:nvPr>
            <p:custDataLst>
              <p:tags r:id="rId22"/>
            </p:custDataLst>
          </p:nvPr>
        </p:nvGrpSpPr>
        <p:grpSpPr>
          <a:xfrm>
            <a:off x="8851144" y="2051771"/>
            <a:ext cx="788156" cy="2160000"/>
            <a:chOff x="8851144" y="2051771"/>
            <a:chExt cx="788156" cy="2160000"/>
          </a:xfrm>
        </p:grpSpPr>
        <p:sp>
          <p:nvSpPr>
            <p:cNvPr id="91" name="等腰三角形 9_42"/>
            <p:cNvSpPr/>
            <p:nvPr/>
          </p:nvSpPr>
          <p:spPr>
            <a:xfrm rot="10800000">
              <a:off x="8851144" y="2385583"/>
              <a:ext cx="788156" cy="182618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92" name="椭圆 91"/>
            <p:cNvSpPr>
              <a:spLocks noChangeAspect="1"/>
            </p:cNvSpPr>
            <p:nvPr/>
          </p:nvSpPr>
          <p:spPr>
            <a:xfrm>
              <a:off x="8911411" y="2051771"/>
              <a:ext cx="667625" cy="667624"/>
            </a:xfrm>
            <a:prstGeom prst="ellipse">
              <a:avLst/>
            </a:prstGeom>
            <a:gradFill>
              <a:gsLst>
                <a:gs pos="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2" name="PA_组合 131"/>
          <p:cNvGrpSpPr/>
          <p:nvPr>
            <p:custDataLst>
              <p:tags r:id="rId23"/>
            </p:custDataLst>
          </p:nvPr>
        </p:nvGrpSpPr>
        <p:grpSpPr>
          <a:xfrm>
            <a:off x="7811947" y="1829573"/>
            <a:ext cx="536716" cy="1331997"/>
            <a:chOff x="7811947" y="1829573"/>
            <a:chExt cx="536716" cy="1331997"/>
          </a:xfrm>
        </p:grpSpPr>
        <p:sp>
          <p:nvSpPr>
            <p:cNvPr id="94" name="等腰三角形 9_44"/>
            <p:cNvSpPr/>
            <p:nvPr/>
          </p:nvSpPr>
          <p:spPr>
            <a:xfrm rot="10800000">
              <a:off x="7811947" y="2035421"/>
              <a:ext cx="536716" cy="112614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95" name="椭圆 94"/>
            <p:cNvSpPr>
              <a:spLocks noChangeAspect="1"/>
            </p:cNvSpPr>
            <p:nvPr/>
          </p:nvSpPr>
          <p:spPr>
            <a:xfrm>
              <a:off x="7874453" y="1829573"/>
              <a:ext cx="411705" cy="411701"/>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3" name="PA_组合 132"/>
          <p:cNvGrpSpPr/>
          <p:nvPr>
            <p:custDataLst>
              <p:tags r:id="rId24"/>
            </p:custDataLst>
          </p:nvPr>
        </p:nvGrpSpPr>
        <p:grpSpPr>
          <a:xfrm>
            <a:off x="7245345" y="5466330"/>
            <a:ext cx="1358542" cy="3996000"/>
            <a:chOff x="7245345" y="5466330"/>
            <a:chExt cx="1358542" cy="3996000"/>
          </a:xfrm>
        </p:grpSpPr>
        <p:sp>
          <p:nvSpPr>
            <p:cNvPr id="34" name="等腰三角形 9_46"/>
            <p:cNvSpPr/>
            <p:nvPr/>
          </p:nvSpPr>
          <p:spPr>
            <a:xfrm rot="10800000">
              <a:off x="7245345" y="6083882"/>
              <a:ext cx="1358542" cy="337844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5" name="椭圆 34"/>
            <p:cNvSpPr>
              <a:spLocks noChangeAspect="1"/>
            </p:cNvSpPr>
            <p:nvPr/>
          </p:nvSpPr>
          <p:spPr>
            <a:xfrm>
              <a:off x="7307066" y="5466330"/>
              <a:ext cx="1235103" cy="123510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4" name="PA_组合 133"/>
          <p:cNvGrpSpPr/>
          <p:nvPr>
            <p:custDataLst>
              <p:tags r:id="rId25"/>
            </p:custDataLst>
          </p:nvPr>
        </p:nvGrpSpPr>
        <p:grpSpPr>
          <a:xfrm>
            <a:off x="6696365" y="5346918"/>
            <a:ext cx="917938" cy="2700000"/>
            <a:chOff x="6696365" y="5346918"/>
            <a:chExt cx="917938" cy="2700000"/>
          </a:xfrm>
        </p:grpSpPr>
        <p:sp>
          <p:nvSpPr>
            <p:cNvPr id="37" name="等腰三角形 9_48"/>
            <p:cNvSpPr/>
            <p:nvPr/>
          </p:nvSpPr>
          <p:spPr>
            <a:xfrm rot="10800000">
              <a:off x="6696365" y="5764183"/>
              <a:ext cx="917938" cy="2282735"/>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8" name="椭圆 37"/>
            <p:cNvSpPr>
              <a:spLocks noChangeAspect="1"/>
            </p:cNvSpPr>
            <p:nvPr/>
          </p:nvSpPr>
          <p:spPr>
            <a:xfrm>
              <a:off x="6738068" y="5346918"/>
              <a:ext cx="834533" cy="834530"/>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5" name="PA_组合 134"/>
          <p:cNvGrpSpPr/>
          <p:nvPr>
            <p:custDataLst>
              <p:tags r:id="rId26"/>
            </p:custDataLst>
          </p:nvPr>
        </p:nvGrpSpPr>
        <p:grpSpPr>
          <a:xfrm>
            <a:off x="6245184" y="6257975"/>
            <a:ext cx="1174953" cy="3455999"/>
            <a:chOff x="6245184" y="6257975"/>
            <a:chExt cx="1174953" cy="3455999"/>
          </a:xfrm>
        </p:grpSpPr>
        <p:sp>
          <p:nvSpPr>
            <p:cNvPr id="22" name="等腰三角形 9_50"/>
            <p:cNvSpPr/>
            <p:nvPr/>
          </p:nvSpPr>
          <p:spPr>
            <a:xfrm rot="10800000">
              <a:off x="6245184" y="6792073"/>
              <a:ext cx="1174953" cy="2921901"/>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3" name="椭圆 22"/>
            <p:cNvSpPr>
              <a:spLocks noChangeAspect="1"/>
            </p:cNvSpPr>
            <p:nvPr/>
          </p:nvSpPr>
          <p:spPr>
            <a:xfrm>
              <a:off x="6298564" y="6257975"/>
              <a:ext cx="1068195" cy="106819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6" name="PA_组合 135"/>
          <p:cNvGrpSpPr/>
          <p:nvPr>
            <p:custDataLst>
              <p:tags r:id="rId27"/>
            </p:custDataLst>
          </p:nvPr>
        </p:nvGrpSpPr>
        <p:grpSpPr>
          <a:xfrm>
            <a:off x="9014414" y="3129639"/>
            <a:ext cx="905695" cy="2664001"/>
            <a:chOff x="9014414" y="3129639"/>
            <a:chExt cx="905695" cy="2664001"/>
          </a:xfrm>
        </p:grpSpPr>
        <p:sp>
          <p:nvSpPr>
            <p:cNvPr id="79" name="等腰三角形 9_52"/>
            <p:cNvSpPr/>
            <p:nvPr/>
          </p:nvSpPr>
          <p:spPr>
            <a:xfrm rot="10800000">
              <a:off x="9014414" y="3541341"/>
              <a:ext cx="905695" cy="225229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0" name="椭圆 79"/>
            <p:cNvSpPr>
              <a:spLocks noChangeAspect="1"/>
            </p:cNvSpPr>
            <p:nvPr/>
          </p:nvSpPr>
          <p:spPr>
            <a:xfrm>
              <a:off x="9055561" y="3129639"/>
              <a:ext cx="823402" cy="823403"/>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7" name="PA_组合 136"/>
          <p:cNvGrpSpPr/>
          <p:nvPr>
            <p:custDataLst>
              <p:tags r:id="rId28"/>
            </p:custDataLst>
          </p:nvPr>
        </p:nvGrpSpPr>
        <p:grpSpPr>
          <a:xfrm>
            <a:off x="9417129" y="4897396"/>
            <a:ext cx="1077041" cy="3168000"/>
            <a:chOff x="9417129" y="4897396"/>
            <a:chExt cx="1077041" cy="3168000"/>
          </a:xfrm>
        </p:grpSpPr>
        <p:sp>
          <p:nvSpPr>
            <p:cNvPr id="55" name="等腰三角形 9_54"/>
            <p:cNvSpPr/>
            <p:nvPr/>
          </p:nvSpPr>
          <p:spPr>
            <a:xfrm rot="10800000">
              <a:off x="9417129" y="5386987"/>
              <a:ext cx="1077041" cy="267840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6" name="椭圆 55"/>
            <p:cNvSpPr>
              <a:spLocks noChangeAspect="1"/>
            </p:cNvSpPr>
            <p:nvPr/>
          </p:nvSpPr>
          <p:spPr>
            <a:xfrm>
              <a:off x="9466061" y="4897396"/>
              <a:ext cx="979179" cy="979182"/>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8" name="PA_组合 137"/>
          <p:cNvGrpSpPr/>
          <p:nvPr>
            <p:custDataLst>
              <p:tags r:id="rId29"/>
            </p:custDataLst>
          </p:nvPr>
        </p:nvGrpSpPr>
        <p:grpSpPr>
          <a:xfrm>
            <a:off x="10073620" y="5646405"/>
            <a:ext cx="632480" cy="1692000"/>
            <a:chOff x="10073620" y="5646405"/>
            <a:chExt cx="632480" cy="1692000"/>
          </a:xfrm>
        </p:grpSpPr>
        <p:sp>
          <p:nvSpPr>
            <p:cNvPr id="52" name="等腰三角形 9_56"/>
            <p:cNvSpPr/>
            <p:nvPr/>
          </p:nvSpPr>
          <p:spPr>
            <a:xfrm rot="10800000">
              <a:off x="10073620" y="5907891"/>
              <a:ext cx="632480" cy="143051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3" name="椭圆 52"/>
            <p:cNvSpPr>
              <a:spLocks noChangeAspect="1"/>
            </p:cNvSpPr>
            <p:nvPr/>
          </p:nvSpPr>
          <p:spPr>
            <a:xfrm>
              <a:off x="10128371" y="5646405"/>
              <a:ext cx="522979" cy="522972"/>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9" name="PA_组合 138"/>
          <p:cNvGrpSpPr/>
          <p:nvPr>
            <p:custDataLst>
              <p:tags r:id="rId30"/>
            </p:custDataLst>
          </p:nvPr>
        </p:nvGrpSpPr>
        <p:grpSpPr>
          <a:xfrm>
            <a:off x="10231003" y="6243686"/>
            <a:ext cx="1077041" cy="3168000"/>
            <a:chOff x="10231003" y="6243686"/>
            <a:chExt cx="1077041" cy="3168000"/>
          </a:xfrm>
        </p:grpSpPr>
        <p:sp>
          <p:nvSpPr>
            <p:cNvPr id="25" name="等腰三角形 9"/>
            <p:cNvSpPr/>
            <p:nvPr/>
          </p:nvSpPr>
          <p:spPr>
            <a:xfrm rot="10800000">
              <a:off x="10231003" y="6733277"/>
              <a:ext cx="1077041" cy="267840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6" name="椭圆 25"/>
            <p:cNvSpPr>
              <a:spLocks noChangeAspect="1"/>
            </p:cNvSpPr>
            <p:nvPr/>
          </p:nvSpPr>
          <p:spPr>
            <a:xfrm>
              <a:off x="10279935" y="6243686"/>
              <a:ext cx="979179" cy="979182"/>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103" name="PA_文本框 18"/>
          <p:cNvSpPr txBox="1"/>
          <p:nvPr>
            <p:custDataLst>
              <p:tags r:id="rId31"/>
            </p:custDataLst>
          </p:nvPr>
        </p:nvSpPr>
        <p:spPr>
          <a:xfrm>
            <a:off x="811737" y="675645"/>
            <a:ext cx="4408130" cy="830997"/>
          </a:xfrm>
          <a:prstGeom prst="rect">
            <a:avLst/>
          </a:prstGeom>
          <a:noFill/>
          <a:effectLst/>
        </p:spPr>
        <p:txBody>
          <a:bodyPr wrap="none" rtlCol="0" anchor="b" anchorCtr="0">
            <a:spAutoFit/>
          </a:bodyPr>
          <a:lstStyle>
            <a:defPPr>
              <a:defRPr lang="zh-CN"/>
            </a:defPPr>
            <a:lvl1pPr>
              <a:defRPr sz="5400" b="1">
                <a:solidFill>
                  <a:srgbClr val="6BB2E1">
                    <a:lumMod val="75000"/>
                  </a:srgbClr>
                </a:solidFill>
                <a:effectLst>
                  <a:innerShdw blurRad="127000" dist="63500" dir="16200000">
                    <a:prstClr val="black">
                      <a:alpha val="50000"/>
                    </a:prstClr>
                  </a:innerShdw>
                </a:effectLst>
                <a:latin typeface="微软雅黑"/>
                <a:ea typeface="微软雅黑"/>
              </a:defRPr>
            </a:lvl1pPr>
          </a:lstStyle>
          <a:p>
            <a:r>
              <a:rPr lang="en-US" altLang="zh-CN" sz="4800" dirty="0">
                <a:solidFill>
                  <a:srgbClr val="009999"/>
                </a:solidFill>
                <a:effectLst/>
                <a:latin typeface="+mj-lt"/>
                <a:ea typeface="Noto Sans S Chinese Medium" panose="020B0600000000000000" pitchFamily="34" charset="-122"/>
                <a:sym typeface="+mn-lt"/>
              </a:rPr>
              <a:t>Python Wrap Up</a:t>
            </a:r>
            <a:endParaRPr lang="zh-CN" altLang="en-US" sz="4800" dirty="0">
              <a:solidFill>
                <a:srgbClr val="009999"/>
              </a:solidFill>
              <a:effectLst/>
              <a:latin typeface="+mj-lt"/>
              <a:ea typeface="Noto Sans S Chinese Medium" panose="020B0600000000000000" pitchFamily="34" charset="-122"/>
              <a:sym typeface="+mn-lt"/>
            </a:endParaRPr>
          </a:p>
        </p:txBody>
      </p:sp>
      <p:sp>
        <p:nvSpPr>
          <p:cNvPr id="143" name="PA_Corners 46"/>
          <p:cNvSpPr/>
          <p:nvPr>
            <p:custDataLst>
              <p:tags r:id="rId32"/>
            </p:custDataLst>
          </p:nvPr>
        </p:nvSpPr>
        <p:spPr>
          <a:xfrm>
            <a:off x="922341" y="1671120"/>
            <a:ext cx="8816657" cy="75027"/>
          </a:xfrm>
          <a:prstGeom prst="roundRect">
            <a:avLst>
              <a:gd name="adj" fmla="val 50000"/>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009999"/>
              </a:solidFill>
              <a:cs typeface="+mn-ea"/>
              <a:sym typeface="+mn-lt"/>
            </a:endParaRPr>
          </a:p>
        </p:txBody>
      </p:sp>
      <p:sp>
        <p:nvSpPr>
          <p:cNvPr id="146" name="PA_圆角矩形 159">
            <a:extLst>
              <a:ext uri="{FF2B5EF4-FFF2-40B4-BE49-F238E27FC236}">
                <a16:creationId xmlns:a16="http://schemas.microsoft.com/office/drawing/2014/main" id="{4955DF4E-214F-4FBE-BDC2-FB91AE865A05}"/>
              </a:ext>
            </a:extLst>
          </p:cNvPr>
          <p:cNvSpPr/>
          <p:nvPr>
            <p:custDataLst>
              <p:tags r:id="rId33"/>
            </p:custDataLst>
          </p:nvPr>
        </p:nvSpPr>
        <p:spPr>
          <a:xfrm>
            <a:off x="1610804" y="2994717"/>
            <a:ext cx="4259248" cy="1119452"/>
          </a:xfrm>
          <a:prstGeom prst="roundRect">
            <a:avLst>
              <a:gd name="adj" fmla="val 50000"/>
            </a:avLst>
          </a:prstGeom>
          <a:solidFill>
            <a:srgbClr val="009999"/>
          </a:solidFill>
          <a:ln w="25400">
            <a:gradFill>
              <a:gsLst>
                <a:gs pos="15000">
                  <a:schemeClr val="tx2">
                    <a:lumMod val="40000"/>
                    <a:lumOff val="60000"/>
                  </a:schemeClr>
                </a:gs>
                <a:gs pos="100000">
                  <a:schemeClr val="bg1"/>
                </a:gs>
              </a:gsLst>
              <a:lin ang="5400000" scaled="1"/>
            </a:gradFill>
          </a:ln>
          <a:effectLst>
            <a:innerShdw blurRad="1270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ltLang="zh-CN" dirty="0">
              <a:sym typeface="+mn-lt"/>
            </a:endParaRPr>
          </a:p>
          <a:p>
            <a:pPr algn="ctr"/>
            <a:endParaRPr lang="en-CA" b="1" dirty="0"/>
          </a:p>
          <a:p>
            <a:pPr algn="ctr"/>
            <a:r>
              <a:rPr lang="en-US" sz="3200" b="1" dirty="0">
                <a:solidFill>
                  <a:prstClr val="white"/>
                </a:solidFill>
                <a:latin typeface="+mj-ea"/>
                <a:ea typeface="+mj-ea"/>
              </a:rPr>
              <a:t>Justin Jian Chen</a:t>
            </a:r>
            <a:endParaRPr lang="zh-CN" altLang="en-US" sz="3200" b="1" dirty="0">
              <a:solidFill>
                <a:prstClr val="white"/>
              </a:solidFill>
              <a:latin typeface="+mj-ea"/>
              <a:ea typeface="+mj-ea"/>
              <a:sym typeface="+mn-lt"/>
            </a:endParaRPr>
          </a:p>
          <a:p>
            <a:pPr algn="ctr"/>
            <a:endParaRPr lang="zh-CN" altLang="en-US" dirty="0">
              <a:solidFill>
                <a:prstClr val="white"/>
              </a:solidFill>
              <a:ea typeface="Noto Sans S Chinese Medium" panose="020B0600000000000000" pitchFamily="34" charset="-122"/>
              <a:sym typeface="+mn-lt"/>
            </a:endParaRPr>
          </a:p>
          <a:p>
            <a:pPr algn="ctr"/>
            <a:endParaRPr lang="zh-CN" altLang="en-US" sz="2000" b="1" dirty="0">
              <a:solidFill>
                <a:prstClr val="white"/>
              </a:solidFill>
              <a:latin typeface="+mj-lt"/>
              <a:ea typeface="Noto Sans S Chinese Medium" panose="020B0600000000000000" pitchFamily="34" charset="-122"/>
              <a:sym typeface="+mn-lt"/>
            </a:endParaRPr>
          </a:p>
        </p:txBody>
      </p:sp>
    </p:spTree>
    <p:extLst>
      <p:ext uri="{BB962C8B-B14F-4D97-AF65-F5344CB8AC3E}">
        <p14:creationId xmlns:p14="http://schemas.microsoft.com/office/powerpoint/2010/main" val="422099317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160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250" fill="hold"/>
                                        <p:tgtEl>
                                          <p:spTgt spid="8"/>
                                        </p:tgtEl>
                                        <p:attrNameLst>
                                          <p:attrName>ppt_x</p:attrName>
                                        </p:attrNameLst>
                                      </p:cBhvr>
                                      <p:tavLst>
                                        <p:tav tm="0">
                                          <p:val>
                                            <p:strVal val="#ppt_x"/>
                                          </p:val>
                                        </p:tav>
                                        <p:tav tm="100000">
                                          <p:val>
                                            <p:strVal val="#ppt_x"/>
                                          </p:val>
                                        </p:tav>
                                      </p:tavLst>
                                    </p:anim>
                                    <p:anim calcmode="lin" valueType="num">
                                      <p:cBhvr additive="base">
                                        <p:cTn id="8" dur="125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5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250" fill="hold"/>
                                        <p:tgtEl>
                                          <p:spTgt spid="9"/>
                                        </p:tgtEl>
                                        <p:attrNameLst>
                                          <p:attrName>ppt_x</p:attrName>
                                        </p:attrNameLst>
                                      </p:cBhvr>
                                      <p:tavLst>
                                        <p:tav tm="0">
                                          <p:val>
                                            <p:strVal val="#ppt_x"/>
                                          </p:val>
                                        </p:tav>
                                        <p:tav tm="100000">
                                          <p:val>
                                            <p:strVal val="#ppt_x"/>
                                          </p:val>
                                        </p:tav>
                                      </p:tavLst>
                                    </p:anim>
                                    <p:anim calcmode="lin" valueType="num">
                                      <p:cBhvr additive="base">
                                        <p:cTn id="12" dur="125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15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1250" fill="hold"/>
                                        <p:tgtEl>
                                          <p:spTgt spid="10"/>
                                        </p:tgtEl>
                                        <p:attrNameLst>
                                          <p:attrName>ppt_x</p:attrName>
                                        </p:attrNameLst>
                                      </p:cBhvr>
                                      <p:tavLst>
                                        <p:tav tm="0">
                                          <p:val>
                                            <p:strVal val="#ppt_x"/>
                                          </p:val>
                                        </p:tav>
                                        <p:tav tm="100000">
                                          <p:val>
                                            <p:strVal val="#ppt_x"/>
                                          </p:val>
                                        </p:tav>
                                      </p:tavLst>
                                    </p:anim>
                                    <p:anim calcmode="lin" valueType="num">
                                      <p:cBhvr additive="base">
                                        <p:cTn id="16" dur="125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80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250" fill="hold"/>
                                        <p:tgtEl>
                                          <p:spTgt spid="11"/>
                                        </p:tgtEl>
                                        <p:attrNameLst>
                                          <p:attrName>ppt_x</p:attrName>
                                        </p:attrNameLst>
                                      </p:cBhvr>
                                      <p:tavLst>
                                        <p:tav tm="0">
                                          <p:val>
                                            <p:strVal val="#ppt_x"/>
                                          </p:val>
                                        </p:tav>
                                        <p:tav tm="100000">
                                          <p:val>
                                            <p:strVal val="#ppt_x"/>
                                          </p:val>
                                        </p:tav>
                                      </p:tavLst>
                                    </p:anim>
                                    <p:anim calcmode="lin" valueType="num">
                                      <p:cBhvr additive="base">
                                        <p:cTn id="20" dur="125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160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1250" fill="hold"/>
                                        <p:tgtEl>
                                          <p:spTgt spid="12"/>
                                        </p:tgtEl>
                                        <p:attrNameLst>
                                          <p:attrName>ppt_x</p:attrName>
                                        </p:attrNameLst>
                                      </p:cBhvr>
                                      <p:tavLst>
                                        <p:tav tm="0">
                                          <p:val>
                                            <p:strVal val="#ppt_x"/>
                                          </p:val>
                                        </p:tav>
                                        <p:tav tm="100000">
                                          <p:val>
                                            <p:strVal val="#ppt_x"/>
                                          </p:val>
                                        </p:tav>
                                      </p:tavLst>
                                    </p:anim>
                                    <p:anim calcmode="lin" valueType="num">
                                      <p:cBhvr additive="base">
                                        <p:cTn id="24" dur="125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decel="100000" fill="hold" nodeType="withEffect">
                                  <p:stCondLst>
                                    <p:cond delay="1000"/>
                                  </p:stCondLst>
                                  <p:childTnLst>
                                    <p:set>
                                      <p:cBhvr>
                                        <p:cTn id="26" dur="1" fill="hold">
                                          <p:stCondLst>
                                            <p:cond delay="0"/>
                                          </p:stCondLst>
                                        </p:cTn>
                                        <p:tgtEl>
                                          <p:spTgt spid="33"/>
                                        </p:tgtEl>
                                        <p:attrNameLst>
                                          <p:attrName>style.visibility</p:attrName>
                                        </p:attrNameLst>
                                      </p:cBhvr>
                                      <p:to>
                                        <p:strVal val="visible"/>
                                      </p:to>
                                    </p:set>
                                    <p:anim calcmode="lin" valueType="num">
                                      <p:cBhvr additive="base">
                                        <p:cTn id="27" dur="1250" fill="hold"/>
                                        <p:tgtEl>
                                          <p:spTgt spid="33"/>
                                        </p:tgtEl>
                                        <p:attrNameLst>
                                          <p:attrName>ppt_x</p:attrName>
                                        </p:attrNameLst>
                                      </p:cBhvr>
                                      <p:tavLst>
                                        <p:tav tm="0">
                                          <p:val>
                                            <p:strVal val="#ppt_x"/>
                                          </p:val>
                                        </p:tav>
                                        <p:tav tm="100000">
                                          <p:val>
                                            <p:strVal val="#ppt_x"/>
                                          </p:val>
                                        </p:tav>
                                      </p:tavLst>
                                    </p:anim>
                                    <p:anim calcmode="lin" valueType="num">
                                      <p:cBhvr additive="base">
                                        <p:cTn id="28" dur="1250" fill="hold"/>
                                        <p:tgtEl>
                                          <p:spTgt spid="33"/>
                                        </p:tgtEl>
                                        <p:attrNameLst>
                                          <p:attrName>ppt_y</p:attrName>
                                        </p:attrNameLst>
                                      </p:cBhvr>
                                      <p:tavLst>
                                        <p:tav tm="0">
                                          <p:val>
                                            <p:strVal val="1+#ppt_h/2"/>
                                          </p:val>
                                        </p:tav>
                                        <p:tav tm="100000">
                                          <p:val>
                                            <p:strVal val="#ppt_y"/>
                                          </p:val>
                                        </p:tav>
                                      </p:tavLst>
                                    </p:anim>
                                  </p:childTnLst>
                                </p:cTn>
                              </p:par>
                              <p:par>
                                <p:cTn id="29" presetID="2" presetClass="entr" presetSubtype="4" decel="100000" fill="hold" nodeType="withEffect">
                                  <p:stCondLst>
                                    <p:cond delay="1200"/>
                                  </p:stCondLst>
                                  <p:childTnLst>
                                    <p:set>
                                      <p:cBhvr>
                                        <p:cTn id="30" dur="1" fill="hold">
                                          <p:stCondLst>
                                            <p:cond delay="0"/>
                                          </p:stCondLst>
                                        </p:cTn>
                                        <p:tgtEl>
                                          <p:spTgt spid="39"/>
                                        </p:tgtEl>
                                        <p:attrNameLst>
                                          <p:attrName>style.visibility</p:attrName>
                                        </p:attrNameLst>
                                      </p:cBhvr>
                                      <p:to>
                                        <p:strVal val="visible"/>
                                      </p:to>
                                    </p:set>
                                    <p:anim calcmode="lin" valueType="num">
                                      <p:cBhvr additive="base">
                                        <p:cTn id="31" dur="1250" fill="hold"/>
                                        <p:tgtEl>
                                          <p:spTgt spid="39"/>
                                        </p:tgtEl>
                                        <p:attrNameLst>
                                          <p:attrName>ppt_x</p:attrName>
                                        </p:attrNameLst>
                                      </p:cBhvr>
                                      <p:tavLst>
                                        <p:tav tm="0">
                                          <p:val>
                                            <p:strVal val="#ppt_x"/>
                                          </p:val>
                                        </p:tav>
                                        <p:tav tm="100000">
                                          <p:val>
                                            <p:strVal val="#ppt_x"/>
                                          </p:val>
                                        </p:tav>
                                      </p:tavLst>
                                    </p:anim>
                                    <p:anim calcmode="lin" valueType="num">
                                      <p:cBhvr additive="base">
                                        <p:cTn id="32" dur="1250" fill="hold"/>
                                        <p:tgtEl>
                                          <p:spTgt spid="39"/>
                                        </p:tgtEl>
                                        <p:attrNameLst>
                                          <p:attrName>ppt_y</p:attrName>
                                        </p:attrNameLst>
                                      </p:cBhvr>
                                      <p:tavLst>
                                        <p:tav tm="0">
                                          <p:val>
                                            <p:strVal val="1+#ppt_h/2"/>
                                          </p:val>
                                        </p:tav>
                                        <p:tav tm="100000">
                                          <p:val>
                                            <p:strVal val="#ppt_y"/>
                                          </p:val>
                                        </p:tav>
                                      </p:tavLst>
                                    </p:anim>
                                  </p:childTnLst>
                                </p:cTn>
                              </p:par>
                              <p:par>
                                <p:cTn id="33" presetID="2" presetClass="entr" presetSubtype="4" decel="100000" fill="hold" nodeType="withEffect">
                                  <p:stCondLst>
                                    <p:cond delay="2400"/>
                                  </p:stCondLst>
                                  <p:childTnLst>
                                    <p:set>
                                      <p:cBhvr>
                                        <p:cTn id="34" dur="1" fill="hold">
                                          <p:stCondLst>
                                            <p:cond delay="0"/>
                                          </p:stCondLst>
                                        </p:cTn>
                                        <p:tgtEl>
                                          <p:spTgt spid="75"/>
                                        </p:tgtEl>
                                        <p:attrNameLst>
                                          <p:attrName>style.visibility</p:attrName>
                                        </p:attrNameLst>
                                      </p:cBhvr>
                                      <p:to>
                                        <p:strVal val="visible"/>
                                      </p:to>
                                    </p:set>
                                    <p:anim calcmode="lin" valueType="num">
                                      <p:cBhvr additive="base">
                                        <p:cTn id="35" dur="1250" fill="hold"/>
                                        <p:tgtEl>
                                          <p:spTgt spid="75"/>
                                        </p:tgtEl>
                                        <p:attrNameLst>
                                          <p:attrName>ppt_x</p:attrName>
                                        </p:attrNameLst>
                                      </p:cBhvr>
                                      <p:tavLst>
                                        <p:tav tm="0">
                                          <p:val>
                                            <p:strVal val="#ppt_x"/>
                                          </p:val>
                                        </p:tav>
                                        <p:tav tm="100000">
                                          <p:val>
                                            <p:strVal val="#ppt_x"/>
                                          </p:val>
                                        </p:tav>
                                      </p:tavLst>
                                    </p:anim>
                                    <p:anim calcmode="lin" valueType="num">
                                      <p:cBhvr additive="base">
                                        <p:cTn id="36" dur="1250" fill="hold"/>
                                        <p:tgtEl>
                                          <p:spTgt spid="75"/>
                                        </p:tgtEl>
                                        <p:attrNameLst>
                                          <p:attrName>ppt_y</p:attrName>
                                        </p:attrNameLst>
                                      </p:cBhvr>
                                      <p:tavLst>
                                        <p:tav tm="0">
                                          <p:val>
                                            <p:strVal val="1+#ppt_h/2"/>
                                          </p:val>
                                        </p:tav>
                                        <p:tav tm="100000">
                                          <p:val>
                                            <p:strVal val="#ppt_y"/>
                                          </p:val>
                                        </p:tav>
                                      </p:tavLst>
                                    </p:anim>
                                  </p:childTnLst>
                                </p:cTn>
                              </p:par>
                              <p:par>
                                <p:cTn id="37" presetID="2" presetClass="entr" presetSubtype="4" decel="100000" fill="hold" nodeType="withEffect">
                                  <p:stCondLst>
                                    <p:cond delay="2100"/>
                                  </p:stCondLst>
                                  <p:childTnLst>
                                    <p:set>
                                      <p:cBhvr>
                                        <p:cTn id="38" dur="1" fill="hold">
                                          <p:stCondLst>
                                            <p:cond delay="0"/>
                                          </p:stCondLst>
                                        </p:cTn>
                                        <p:tgtEl>
                                          <p:spTgt spid="96"/>
                                        </p:tgtEl>
                                        <p:attrNameLst>
                                          <p:attrName>style.visibility</p:attrName>
                                        </p:attrNameLst>
                                      </p:cBhvr>
                                      <p:to>
                                        <p:strVal val="visible"/>
                                      </p:to>
                                    </p:set>
                                    <p:anim calcmode="lin" valueType="num">
                                      <p:cBhvr additive="base">
                                        <p:cTn id="39" dur="1250" fill="hold"/>
                                        <p:tgtEl>
                                          <p:spTgt spid="96"/>
                                        </p:tgtEl>
                                        <p:attrNameLst>
                                          <p:attrName>ppt_x</p:attrName>
                                        </p:attrNameLst>
                                      </p:cBhvr>
                                      <p:tavLst>
                                        <p:tav tm="0">
                                          <p:val>
                                            <p:strVal val="#ppt_x"/>
                                          </p:val>
                                        </p:tav>
                                        <p:tav tm="100000">
                                          <p:val>
                                            <p:strVal val="#ppt_x"/>
                                          </p:val>
                                        </p:tav>
                                      </p:tavLst>
                                    </p:anim>
                                    <p:anim calcmode="lin" valueType="num">
                                      <p:cBhvr additive="base">
                                        <p:cTn id="40" dur="1250" fill="hold"/>
                                        <p:tgtEl>
                                          <p:spTgt spid="96"/>
                                        </p:tgtEl>
                                        <p:attrNameLst>
                                          <p:attrName>ppt_y</p:attrName>
                                        </p:attrNameLst>
                                      </p:cBhvr>
                                      <p:tavLst>
                                        <p:tav tm="0">
                                          <p:val>
                                            <p:strVal val="1+#ppt_h/2"/>
                                          </p:val>
                                        </p:tav>
                                        <p:tav tm="100000">
                                          <p:val>
                                            <p:strVal val="#ppt_y"/>
                                          </p:val>
                                        </p:tav>
                                      </p:tavLst>
                                    </p:anim>
                                  </p:childTnLst>
                                </p:cTn>
                              </p:par>
                              <p:par>
                                <p:cTn id="41" presetID="2" presetClass="entr" presetSubtype="4" decel="100000" fill="hold" nodeType="withEffect">
                                  <p:stCondLst>
                                    <p:cond delay="2000"/>
                                  </p:stCondLst>
                                  <p:childTnLst>
                                    <p:set>
                                      <p:cBhvr>
                                        <p:cTn id="42" dur="1" fill="hold">
                                          <p:stCondLst>
                                            <p:cond delay="0"/>
                                          </p:stCondLst>
                                        </p:cTn>
                                        <p:tgtEl>
                                          <p:spTgt spid="97"/>
                                        </p:tgtEl>
                                        <p:attrNameLst>
                                          <p:attrName>style.visibility</p:attrName>
                                        </p:attrNameLst>
                                      </p:cBhvr>
                                      <p:to>
                                        <p:strVal val="visible"/>
                                      </p:to>
                                    </p:set>
                                    <p:anim calcmode="lin" valueType="num">
                                      <p:cBhvr additive="base">
                                        <p:cTn id="43" dur="1250" fill="hold"/>
                                        <p:tgtEl>
                                          <p:spTgt spid="97"/>
                                        </p:tgtEl>
                                        <p:attrNameLst>
                                          <p:attrName>ppt_x</p:attrName>
                                        </p:attrNameLst>
                                      </p:cBhvr>
                                      <p:tavLst>
                                        <p:tav tm="0">
                                          <p:val>
                                            <p:strVal val="#ppt_x"/>
                                          </p:val>
                                        </p:tav>
                                        <p:tav tm="100000">
                                          <p:val>
                                            <p:strVal val="#ppt_x"/>
                                          </p:val>
                                        </p:tav>
                                      </p:tavLst>
                                    </p:anim>
                                    <p:anim calcmode="lin" valueType="num">
                                      <p:cBhvr additive="base">
                                        <p:cTn id="44" dur="1250" fill="hold"/>
                                        <p:tgtEl>
                                          <p:spTgt spid="97"/>
                                        </p:tgtEl>
                                        <p:attrNameLst>
                                          <p:attrName>ppt_y</p:attrName>
                                        </p:attrNameLst>
                                      </p:cBhvr>
                                      <p:tavLst>
                                        <p:tav tm="0">
                                          <p:val>
                                            <p:strVal val="1+#ppt_h/2"/>
                                          </p:val>
                                        </p:tav>
                                        <p:tav tm="100000">
                                          <p:val>
                                            <p:strVal val="#ppt_y"/>
                                          </p:val>
                                        </p:tav>
                                      </p:tavLst>
                                    </p:anim>
                                  </p:childTnLst>
                                </p:cTn>
                              </p:par>
                              <p:par>
                                <p:cTn id="45" presetID="2" presetClass="entr" presetSubtype="4" decel="100000" fill="hold" nodeType="withEffect">
                                  <p:stCondLst>
                                    <p:cond delay="1700"/>
                                  </p:stCondLst>
                                  <p:childTnLst>
                                    <p:set>
                                      <p:cBhvr>
                                        <p:cTn id="46" dur="1" fill="hold">
                                          <p:stCondLst>
                                            <p:cond delay="0"/>
                                          </p:stCondLst>
                                        </p:cTn>
                                        <p:tgtEl>
                                          <p:spTgt spid="98"/>
                                        </p:tgtEl>
                                        <p:attrNameLst>
                                          <p:attrName>style.visibility</p:attrName>
                                        </p:attrNameLst>
                                      </p:cBhvr>
                                      <p:to>
                                        <p:strVal val="visible"/>
                                      </p:to>
                                    </p:set>
                                    <p:anim calcmode="lin" valueType="num">
                                      <p:cBhvr additive="base">
                                        <p:cTn id="47" dur="1250" fill="hold"/>
                                        <p:tgtEl>
                                          <p:spTgt spid="98"/>
                                        </p:tgtEl>
                                        <p:attrNameLst>
                                          <p:attrName>ppt_x</p:attrName>
                                        </p:attrNameLst>
                                      </p:cBhvr>
                                      <p:tavLst>
                                        <p:tav tm="0">
                                          <p:val>
                                            <p:strVal val="#ppt_x"/>
                                          </p:val>
                                        </p:tav>
                                        <p:tav tm="100000">
                                          <p:val>
                                            <p:strVal val="#ppt_x"/>
                                          </p:val>
                                        </p:tav>
                                      </p:tavLst>
                                    </p:anim>
                                    <p:anim calcmode="lin" valueType="num">
                                      <p:cBhvr additive="base">
                                        <p:cTn id="48" dur="1250" fill="hold"/>
                                        <p:tgtEl>
                                          <p:spTgt spid="98"/>
                                        </p:tgtEl>
                                        <p:attrNameLst>
                                          <p:attrName>ppt_y</p:attrName>
                                        </p:attrNameLst>
                                      </p:cBhvr>
                                      <p:tavLst>
                                        <p:tav tm="0">
                                          <p:val>
                                            <p:strVal val="1+#ppt_h/2"/>
                                          </p:val>
                                        </p:tav>
                                        <p:tav tm="100000">
                                          <p:val>
                                            <p:strVal val="#ppt_y"/>
                                          </p:val>
                                        </p:tav>
                                      </p:tavLst>
                                    </p:anim>
                                  </p:childTnLst>
                                </p:cTn>
                              </p:par>
                              <p:par>
                                <p:cTn id="49" presetID="2" presetClass="entr" presetSubtype="4" decel="100000" fill="hold" nodeType="withEffect">
                                  <p:stCondLst>
                                    <p:cond delay="2300"/>
                                  </p:stCondLst>
                                  <p:childTnLst>
                                    <p:set>
                                      <p:cBhvr>
                                        <p:cTn id="50" dur="1" fill="hold">
                                          <p:stCondLst>
                                            <p:cond delay="0"/>
                                          </p:stCondLst>
                                        </p:cTn>
                                        <p:tgtEl>
                                          <p:spTgt spid="99"/>
                                        </p:tgtEl>
                                        <p:attrNameLst>
                                          <p:attrName>style.visibility</p:attrName>
                                        </p:attrNameLst>
                                      </p:cBhvr>
                                      <p:to>
                                        <p:strVal val="visible"/>
                                      </p:to>
                                    </p:set>
                                    <p:anim calcmode="lin" valueType="num">
                                      <p:cBhvr additive="base">
                                        <p:cTn id="51" dur="1250" fill="hold"/>
                                        <p:tgtEl>
                                          <p:spTgt spid="99"/>
                                        </p:tgtEl>
                                        <p:attrNameLst>
                                          <p:attrName>ppt_x</p:attrName>
                                        </p:attrNameLst>
                                      </p:cBhvr>
                                      <p:tavLst>
                                        <p:tav tm="0">
                                          <p:val>
                                            <p:strVal val="#ppt_x"/>
                                          </p:val>
                                        </p:tav>
                                        <p:tav tm="100000">
                                          <p:val>
                                            <p:strVal val="#ppt_x"/>
                                          </p:val>
                                        </p:tav>
                                      </p:tavLst>
                                    </p:anim>
                                    <p:anim calcmode="lin" valueType="num">
                                      <p:cBhvr additive="base">
                                        <p:cTn id="52" dur="1250" fill="hold"/>
                                        <p:tgtEl>
                                          <p:spTgt spid="99"/>
                                        </p:tgtEl>
                                        <p:attrNameLst>
                                          <p:attrName>ppt_y</p:attrName>
                                        </p:attrNameLst>
                                      </p:cBhvr>
                                      <p:tavLst>
                                        <p:tav tm="0">
                                          <p:val>
                                            <p:strVal val="1+#ppt_h/2"/>
                                          </p:val>
                                        </p:tav>
                                        <p:tav tm="100000">
                                          <p:val>
                                            <p:strVal val="#ppt_y"/>
                                          </p:val>
                                        </p:tav>
                                      </p:tavLst>
                                    </p:anim>
                                  </p:childTnLst>
                                </p:cTn>
                              </p:par>
                              <p:par>
                                <p:cTn id="53" presetID="2" presetClass="entr" presetSubtype="4" decel="100000" fill="hold" nodeType="withEffect">
                                  <p:stCondLst>
                                    <p:cond delay="900"/>
                                  </p:stCondLst>
                                  <p:childTnLst>
                                    <p:set>
                                      <p:cBhvr>
                                        <p:cTn id="54" dur="1" fill="hold">
                                          <p:stCondLst>
                                            <p:cond delay="0"/>
                                          </p:stCondLst>
                                        </p:cTn>
                                        <p:tgtEl>
                                          <p:spTgt spid="100"/>
                                        </p:tgtEl>
                                        <p:attrNameLst>
                                          <p:attrName>style.visibility</p:attrName>
                                        </p:attrNameLst>
                                      </p:cBhvr>
                                      <p:to>
                                        <p:strVal val="visible"/>
                                      </p:to>
                                    </p:set>
                                    <p:anim calcmode="lin" valueType="num">
                                      <p:cBhvr additive="base">
                                        <p:cTn id="55" dur="1250" fill="hold"/>
                                        <p:tgtEl>
                                          <p:spTgt spid="100"/>
                                        </p:tgtEl>
                                        <p:attrNameLst>
                                          <p:attrName>ppt_x</p:attrName>
                                        </p:attrNameLst>
                                      </p:cBhvr>
                                      <p:tavLst>
                                        <p:tav tm="0">
                                          <p:val>
                                            <p:strVal val="#ppt_x"/>
                                          </p:val>
                                        </p:tav>
                                        <p:tav tm="100000">
                                          <p:val>
                                            <p:strVal val="#ppt_x"/>
                                          </p:val>
                                        </p:tav>
                                      </p:tavLst>
                                    </p:anim>
                                    <p:anim calcmode="lin" valueType="num">
                                      <p:cBhvr additive="base">
                                        <p:cTn id="56" dur="1250" fill="hold"/>
                                        <p:tgtEl>
                                          <p:spTgt spid="100"/>
                                        </p:tgtEl>
                                        <p:attrNameLst>
                                          <p:attrName>ppt_y</p:attrName>
                                        </p:attrNameLst>
                                      </p:cBhvr>
                                      <p:tavLst>
                                        <p:tav tm="0">
                                          <p:val>
                                            <p:strVal val="1+#ppt_h/2"/>
                                          </p:val>
                                        </p:tav>
                                        <p:tav tm="100000">
                                          <p:val>
                                            <p:strVal val="#ppt_y"/>
                                          </p:val>
                                        </p:tav>
                                      </p:tavLst>
                                    </p:anim>
                                  </p:childTnLst>
                                </p:cTn>
                              </p:par>
                              <p:par>
                                <p:cTn id="57" presetID="2" presetClass="entr" presetSubtype="4" decel="100000" fill="hold" nodeType="withEffect">
                                  <p:stCondLst>
                                    <p:cond delay="1400"/>
                                  </p:stCondLst>
                                  <p:childTnLst>
                                    <p:set>
                                      <p:cBhvr>
                                        <p:cTn id="58" dur="1" fill="hold">
                                          <p:stCondLst>
                                            <p:cond delay="0"/>
                                          </p:stCondLst>
                                        </p:cTn>
                                        <p:tgtEl>
                                          <p:spTgt spid="101"/>
                                        </p:tgtEl>
                                        <p:attrNameLst>
                                          <p:attrName>style.visibility</p:attrName>
                                        </p:attrNameLst>
                                      </p:cBhvr>
                                      <p:to>
                                        <p:strVal val="visible"/>
                                      </p:to>
                                    </p:set>
                                    <p:anim calcmode="lin" valueType="num">
                                      <p:cBhvr additive="base">
                                        <p:cTn id="59" dur="1250" fill="hold"/>
                                        <p:tgtEl>
                                          <p:spTgt spid="101"/>
                                        </p:tgtEl>
                                        <p:attrNameLst>
                                          <p:attrName>ppt_x</p:attrName>
                                        </p:attrNameLst>
                                      </p:cBhvr>
                                      <p:tavLst>
                                        <p:tav tm="0">
                                          <p:val>
                                            <p:strVal val="#ppt_x"/>
                                          </p:val>
                                        </p:tav>
                                        <p:tav tm="100000">
                                          <p:val>
                                            <p:strVal val="#ppt_x"/>
                                          </p:val>
                                        </p:tav>
                                      </p:tavLst>
                                    </p:anim>
                                    <p:anim calcmode="lin" valueType="num">
                                      <p:cBhvr additive="base">
                                        <p:cTn id="60" dur="1250" fill="hold"/>
                                        <p:tgtEl>
                                          <p:spTgt spid="101"/>
                                        </p:tgtEl>
                                        <p:attrNameLst>
                                          <p:attrName>ppt_y</p:attrName>
                                        </p:attrNameLst>
                                      </p:cBhvr>
                                      <p:tavLst>
                                        <p:tav tm="0">
                                          <p:val>
                                            <p:strVal val="1+#ppt_h/2"/>
                                          </p:val>
                                        </p:tav>
                                        <p:tav tm="100000">
                                          <p:val>
                                            <p:strVal val="#ppt_y"/>
                                          </p:val>
                                        </p:tav>
                                      </p:tavLst>
                                    </p:anim>
                                  </p:childTnLst>
                                </p:cTn>
                              </p:par>
                              <p:par>
                                <p:cTn id="61" presetID="2" presetClass="entr" presetSubtype="4" decel="100000" fill="hold" nodeType="withEffect">
                                  <p:stCondLst>
                                    <p:cond delay="1100"/>
                                  </p:stCondLst>
                                  <p:childTnLst>
                                    <p:set>
                                      <p:cBhvr>
                                        <p:cTn id="62" dur="1" fill="hold">
                                          <p:stCondLst>
                                            <p:cond delay="0"/>
                                          </p:stCondLst>
                                        </p:cTn>
                                        <p:tgtEl>
                                          <p:spTgt spid="102"/>
                                        </p:tgtEl>
                                        <p:attrNameLst>
                                          <p:attrName>style.visibility</p:attrName>
                                        </p:attrNameLst>
                                      </p:cBhvr>
                                      <p:to>
                                        <p:strVal val="visible"/>
                                      </p:to>
                                    </p:set>
                                    <p:anim calcmode="lin" valueType="num">
                                      <p:cBhvr additive="base">
                                        <p:cTn id="63" dur="1250" fill="hold"/>
                                        <p:tgtEl>
                                          <p:spTgt spid="102"/>
                                        </p:tgtEl>
                                        <p:attrNameLst>
                                          <p:attrName>ppt_x</p:attrName>
                                        </p:attrNameLst>
                                      </p:cBhvr>
                                      <p:tavLst>
                                        <p:tav tm="0">
                                          <p:val>
                                            <p:strVal val="#ppt_x"/>
                                          </p:val>
                                        </p:tav>
                                        <p:tav tm="100000">
                                          <p:val>
                                            <p:strVal val="#ppt_x"/>
                                          </p:val>
                                        </p:tav>
                                      </p:tavLst>
                                    </p:anim>
                                    <p:anim calcmode="lin" valueType="num">
                                      <p:cBhvr additive="base">
                                        <p:cTn id="64" dur="1250" fill="hold"/>
                                        <p:tgtEl>
                                          <p:spTgt spid="102"/>
                                        </p:tgtEl>
                                        <p:attrNameLst>
                                          <p:attrName>ppt_y</p:attrName>
                                        </p:attrNameLst>
                                      </p:cBhvr>
                                      <p:tavLst>
                                        <p:tav tm="0">
                                          <p:val>
                                            <p:strVal val="1+#ppt_h/2"/>
                                          </p:val>
                                        </p:tav>
                                        <p:tav tm="100000">
                                          <p:val>
                                            <p:strVal val="#ppt_y"/>
                                          </p:val>
                                        </p:tav>
                                      </p:tavLst>
                                    </p:anim>
                                  </p:childTnLst>
                                </p:cTn>
                              </p:par>
                              <p:par>
                                <p:cTn id="65" presetID="2" presetClass="entr" presetSubtype="4" decel="100000" fill="hold" nodeType="withEffect">
                                  <p:stCondLst>
                                    <p:cond delay="700"/>
                                  </p:stCondLst>
                                  <p:childTnLst>
                                    <p:set>
                                      <p:cBhvr>
                                        <p:cTn id="66" dur="1" fill="hold">
                                          <p:stCondLst>
                                            <p:cond delay="0"/>
                                          </p:stCondLst>
                                        </p:cTn>
                                        <p:tgtEl>
                                          <p:spTgt spid="127"/>
                                        </p:tgtEl>
                                        <p:attrNameLst>
                                          <p:attrName>style.visibility</p:attrName>
                                        </p:attrNameLst>
                                      </p:cBhvr>
                                      <p:to>
                                        <p:strVal val="visible"/>
                                      </p:to>
                                    </p:set>
                                    <p:anim calcmode="lin" valueType="num">
                                      <p:cBhvr additive="base">
                                        <p:cTn id="67" dur="1250" fill="hold"/>
                                        <p:tgtEl>
                                          <p:spTgt spid="127"/>
                                        </p:tgtEl>
                                        <p:attrNameLst>
                                          <p:attrName>ppt_x</p:attrName>
                                        </p:attrNameLst>
                                      </p:cBhvr>
                                      <p:tavLst>
                                        <p:tav tm="0">
                                          <p:val>
                                            <p:strVal val="#ppt_x"/>
                                          </p:val>
                                        </p:tav>
                                        <p:tav tm="100000">
                                          <p:val>
                                            <p:strVal val="#ppt_x"/>
                                          </p:val>
                                        </p:tav>
                                      </p:tavLst>
                                    </p:anim>
                                    <p:anim calcmode="lin" valueType="num">
                                      <p:cBhvr additive="base">
                                        <p:cTn id="68" dur="1250" fill="hold"/>
                                        <p:tgtEl>
                                          <p:spTgt spid="127"/>
                                        </p:tgtEl>
                                        <p:attrNameLst>
                                          <p:attrName>ppt_y</p:attrName>
                                        </p:attrNameLst>
                                      </p:cBhvr>
                                      <p:tavLst>
                                        <p:tav tm="0">
                                          <p:val>
                                            <p:strVal val="1+#ppt_h/2"/>
                                          </p:val>
                                        </p:tav>
                                        <p:tav tm="100000">
                                          <p:val>
                                            <p:strVal val="#ppt_y"/>
                                          </p:val>
                                        </p:tav>
                                      </p:tavLst>
                                    </p:anim>
                                  </p:childTnLst>
                                </p:cTn>
                              </p:par>
                              <p:par>
                                <p:cTn id="69" presetID="2" presetClass="entr" presetSubtype="4" decel="100000" fill="hold" nodeType="withEffect">
                                  <p:stCondLst>
                                    <p:cond delay="400"/>
                                  </p:stCondLst>
                                  <p:childTnLst>
                                    <p:set>
                                      <p:cBhvr>
                                        <p:cTn id="70" dur="1" fill="hold">
                                          <p:stCondLst>
                                            <p:cond delay="0"/>
                                          </p:stCondLst>
                                        </p:cTn>
                                        <p:tgtEl>
                                          <p:spTgt spid="128"/>
                                        </p:tgtEl>
                                        <p:attrNameLst>
                                          <p:attrName>style.visibility</p:attrName>
                                        </p:attrNameLst>
                                      </p:cBhvr>
                                      <p:to>
                                        <p:strVal val="visible"/>
                                      </p:to>
                                    </p:set>
                                    <p:anim calcmode="lin" valueType="num">
                                      <p:cBhvr additive="base">
                                        <p:cTn id="71" dur="1250" fill="hold"/>
                                        <p:tgtEl>
                                          <p:spTgt spid="128"/>
                                        </p:tgtEl>
                                        <p:attrNameLst>
                                          <p:attrName>ppt_x</p:attrName>
                                        </p:attrNameLst>
                                      </p:cBhvr>
                                      <p:tavLst>
                                        <p:tav tm="0">
                                          <p:val>
                                            <p:strVal val="#ppt_x"/>
                                          </p:val>
                                        </p:tav>
                                        <p:tav tm="100000">
                                          <p:val>
                                            <p:strVal val="#ppt_x"/>
                                          </p:val>
                                        </p:tav>
                                      </p:tavLst>
                                    </p:anim>
                                    <p:anim calcmode="lin" valueType="num">
                                      <p:cBhvr additive="base">
                                        <p:cTn id="72" dur="1250" fill="hold"/>
                                        <p:tgtEl>
                                          <p:spTgt spid="128"/>
                                        </p:tgtEl>
                                        <p:attrNameLst>
                                          <p:attrName>ppt_y</p:attrName>
                                        </p:attrNameLst>
                                      </p:cBhvr>
                                      <p:tavLst>
                                        <p:tav tm="0">
                                          <p:val>
                                            <p:strVal val="1+#ppt_h/2"/>
                                          </p:val>
                                        </p:tav>
                                        <p:tav tm="100000">
                                          <p:val>
                                            <p:strVal val="#ppt_y"/>
                                          </p:val>
                                        </p:tav>
                                      </p:tavLst>
                                    </p:anim>
                                  </p:childTnLst>
                                </p:cTn>
                              </p:par>
                              <p:par>
                                <p:cTn id="73" presetID="2" presetClass="entr" presetSubtype="4" decel="100000" fill="hold" nodeType="withEffect">
                                  <p:stCondLst>
                                    <p:cond delay="300"/>
                                  </p:stCondLst>
                                  <p:childTnLst>
                                    <p:set>
                                      <p:cBhvr>
                                        <p:cTn id="74" dur="1" fill="hold">
                                          <p:stCondLst>
                                            <p:cond delay="0"/>
                                          </p:stCondLst>
                                        </p:cTn>
                                        <p:tgtEl>
                                          <p:spTgt spid="129"/>
                                        </p:tgtEl>
                                        <p:attrNameLst>
                                          <p:attrName>style.visibility</p:attrName>
                                        </p:attrNameLst>
                                      </p:cBhvr>
                                      <p:to>
                                        <p:strVal val="visible"/>
                                      </p:to>
                                    </p:set>
                                    <p:anim calcmode="lin" valueType="num">
                                      <p:cBhvr additive="base">
                                        <p:cTn id="75" dur="1250" fill="hold"/>
                                        <p:tgtEl>
                                          <p:spTgt spid="129"/>
                                        </p:tgtEl>
                                        <p:attrNameLst>
                                          <p:attrName>ppt_x</p:attrName>
                                        </p:attrNameLst>
                                      </p:cBhvr>
                                      <p:tavLst>
                                        <p:tav tm="0">
                                          <p:val>
                                            <p:strVal val="#ppt_x"/>
                                          </p:val>
                                        </p:tav>
                                        <p:tav tm="100000">
                                          <p:val>
                                            <p:strVal val="#ppt_x"/>
                                          </p:val>
                                        </p:tav>
                                      </p:tavLst>
                                    </p:anim>
                                    <p:anim calcmode="lin" valueType="num">
                                      <p:cBhvr additive="base">
                                        <p:cTn id="76" dur="1250" fill="hold"/>
                                        <p:tgtEl>
                                          <p:spTgt spid="129"/>
                                        </p:tgtEl>
                                        <p:attrNameLst>
                                          <p:attrName>ppt_y</p:attrName>
                                        </p:attrNameLst>
                                      </p:cBhvr>
                                      <p:tavLst>
                                        <p:tav tm="0">
                                          <p:val>
                                            <p:strVal val="1+#ppt_h/2"/>
                                          </p:val>
                                        </p:tav>
                                        <p:tav tm="100000">
                                          <p:val>
                                            <p:strVal val="#ppt_y"/>
                                          </p:val>
                                        </p:tav>
                                      </p:tavLst>
                                    </p:anim>
                                  </p:childTnLst>
                                </p:cTn>
                              </p:par>
                              <p:par>
                                <p:cTn id="77" presetID="2" presetClass="entr" presetSubtype="4" decel="100000" fill="hold" nodeType="withEffect">
                                  <p:stCondLst>
                                    <p:cond delay="200"/>
                                  </p:stCondLst>
                                  <p:childTnLst>
                                    <p:set>
                                      <p:cBhvr>
                                        <p:cTn id="78" dur="1" fill="hold">
                                          <p:stCondLst>
                                            <p:cond delay="0"/>
                                          </p:stCondLst>
                                        </p:cTn>
                                        <p:tgtEl>
                                          <p:spTgt spid="130"/>
                                        </p:tgtEl>
                                        <p:attrNameLst>
                                          <p:attrName>style.visibility</p:attrName>
                                        </p:attrNameLst>
                                      </p:cBhvr>
                                      <p:to>
                                        <p:strVal val="visible"/>
                                      </p:to>
                                    </p:set>
                                    <p:anim calcmode="lin" valueType="num">
                                      <p:cBhvr additive="base">
                                        <p:cTn id="79" dur="1250" fill="hold"/>
                                        <p:tgtEl>
                                          <p:spTgt spid="130"/>
                                        </p:tgtEl>
                                        <p:attrNameLst>
                                          <p:attrName>ppt_x</p:attrName>
                                        </p:attrNameLst>
                                      </p:cBhvr>
                                      <p:tavLst>
                                        <p:tav tm="0">
                                          <p:val>
                                            <p:strVal val="#ppt_x"/>
                                          </p:val>
                                        </p:tav>
                                        <p:tav tm="100000">
                                          <p:val>
                                            <p:strVal val="#ppt_x"/>
                                          </p:val>
                                        </p:tav>
                                      </p:tavLst>
                                    </p:anim>
                                    <p:anim calcmode="lin" valueType="num">
                                      <p:cBhvr additive="base">
                                        <p:cTn id="80" dur="1250" fill="hold"/>
                                        <p:tgtEl>
                                          <p:spTgt spid="130"/>
                                        </p:tgtEl>
                                        <p:attrNameLst>
                                          <p:attrName>ppt_y</p:attrName>
                                        </p:attrNameLst>
                                      </p:cBhvr>
                                      <p:tavLst>
                                        <p:tav tm="0">
                                          <p:val>
                                            <p:strVal val="1+#ppt_h/2"/>
                                          </p:val>
                                        </p:tav>
                                        <p:tav tm="100000">
                                          <p:val>
                                            <p:strVal val="#ppt_y"/>
                                          </p:val>
                                        </p:tav>
                                      </p:tavLst>
                                    </p:anim>
                                  </p:childTnLst>
                                </p:cTn>
                              </p:par>
                              <p:par>
                                <p:cTn id="81" presetID="2" presetClass="entr" presetSubtype="4" decel="100000" fill="hold" nodeType="withEffect">
                                  <p:stCondLst>
                                    <p:cond delay="100"/>
                                  </p:stCondLst>
                                  <p:childTnLst>
                                    <p:set>
                                      <p:cBhvr>
                                        <p:cTn id="82" dur="1" fill="hold">
                                          <p:stCondLst>
                                            <p:cond delay="0"/>
                                          </p:stCondLst>
                                        </p:cTn>
                                        <p:tgtEl>
                                          <p:spTgt spid="131"/>
                                        </p:tgtEl>
                                        <p:attrNameLst>
                                          <p:attrName>style.visibility</p:attrName>
                                        </p:attrNameLst>
                                      </p:cBhvr>
                                      <p:to>
                                        <p:strVal val="visible"/>
                                      </p:to>
                                    </p:set>
                                    <p:anim calcmode="lin" valueType="num">
                                      <p:cBhvr additive="base">
                                        <p:cTn id="83" dur="1250" fill="hold"/>
                                        <p:tgtEl>
                                          <p:spTgt spid="131"/>
                                        </p:tgtEl>
                                        <p:attrNameLst>
                                          <p:attrName>ppt_x</p:attrName>
                                        </p:attrNameLst>
                                      </p:cBhvr>
                                      <p:tavLst>
                                        <p:tav tm="0">
                                          <p:val>
                                            <p:strVal val="#ppt_x"/>
                                          </p:val>
                                        </p:tav>
                                        <p:tav tm="100000">
                                          <p:val>
                                            <p:strVal val="#ppt_x"/>
                                          </p:val>
                                        </p:tav>
                                      </p:tavLst>
                                    </p:anim>
                                    <p:anim calcmode="lin" valueType="num">
                                      <p:cBhvr additive="base">
                                        <p:cTn id="84" dur="1250" fill="hold"/>
                                        <p:tgtEl>
                                          <p:spTgt spid="131"/>
                                        </p:tgtEl>
                                        <p:attrNameLst>
                                          <p:attrName>ppt_y</p:attrName>
                                        </p:attrNameLst>
                                      </p:cBhvr>
                                      <p:tavLst>
                                        <p:tav tm="0">
                                          <p:val>
                                            <p:strVal val="1+#ppt_h/2"/>
                                          </p:val>
                                        </p:tav>
                                        <p:tav tm="100000">
                                          <p:val>
                                            <p:strVal val="#ppt_y"/>
                                          </p:val>
                                        </p:tav>
                                      </p:tavLst>
                                    </p:anim>
                                  </p:childTnLst>
                                </p:cTn>
                              </p:par>
                              <p:par>
                                <p:cTn id="85" presetID="2" presetClass="entr" presetSubtype="4" decel="100000" fill="hold" nodeType="withEffect">
                                  <p:stCondLst>
                                    <p:cond delay="0"/>
                                  </p:stCondLst>
                                  <p:childTnLst>
                                    <p:set>
                                      <p:cBhvr>
                                        <p:cTn id="86" dur="1" fill="hold">
                                          <p:stCondLst>
                                            <p:cond delay="0"/>
                                          </p:stCondLst>
                                        </p:cTn>
                                        <p:tgtEl>
                                          <p:spTgt spid="132"/>
                                        </p:tgtEl>
                                        <p:attrNameLst>
                                          <p:attrName>style.visibility</p:attrName>
                                        </p:attrNameLst>
                                      </p:cBhvr>
                                      <p:to>
                                        <p:strVal val="visible"/>
                                      </p:to>
                                    </p:set>
                                    <p:anim calcmode="lin" valueType="num">
                                      <p:cBhvr additive="base">
                                        <p:cTn id="87" dur="1250" fill="hold"/>
                                        <p:tgtEl>
                                          <p:spTgt spid="132"/>
                                        </p:tgtEl>
                                        <p:attrNameLst>
                                          <p:attrName>ppt_x</p:attrName>
                                        </p:attrNameLst>
                                      </p:cBhvr>
                                      <p:tavLst>
                                        <p:tav tm="0">
                                          <p:val>
                                            <p:strVal val="#ppt_x"/>
                                          </p:val>
                                        </p:tav>
                                        <p:tav tm="100000">
                                          <p:val>
                                            <p:strVal val="#ppt_x"/>
                                          </p:val>
                                        </p:tav>
                                      </p:tavLst>
                                    </p:anim>
                                    <p:anim calcmode="lin" valueType="num">
                                      <p:cBhvr additive="base">
                                        <p:cTn id="88" dur="1250" fill="hold"/>
                                        <p:tgtEl>
                                          <p:spTgt spid="132"/>
                                        </p:tgtEl>
                                        <p:attrNameLst>
                                          <p:attrName>ppt_y</p:attrName>
                                        </p:attrNameLst>
                                      </p:cBhvr>
                                      <p:tavLst>
                                        <p:tav tm="0">
                                          <p:val>
                                            <p:strVal val="1+#ppt_h/2"/>
                                          </p:val>
                                        </p:tav>
                                        <p:tav tm="100000">
                                          <p:val>
                                            <p:strVal val="#ppt_y"/>
                                          </p:val>
                                        </p:tav>
                                      </p:tavLst>
                                    </p:anim>
                                  </p:childTnLst>
                                </p:cTn>
                              </p:par>
                              <p:par>
                                <p:cTn id="89" presetID="2" presetClass="entr" presetSubtype="4" decel="100000" fill="hold" nodeType="withEffect">
                                  <p:stCondLst>
                                    <p:cond delay="1900"/>
                                  </p:stCondLst>
                                  <p:childTnLst>
                                    <p:set>
                                      <p:cBhvr>
                                        <p:cTn id="90" dur="1" fill="hold">
                                          <p:stCondLst>
                                            <p:cond delay="0"/>
                                          </p:stCondLst>
                                        </p:cTn>
                                        <p:tgtEl>
                                          <p:spTgt spid="133"/>
                                        </p:tgtEl>
                                        <p:attrNameLst>
                                          <p:attrName>style.visibility</p:attrName>
                                        </p:attrNameLst>
                                      </p:cBhvr>
                                      <p:to>
                                        <p:strVal val="visible"/>
                                      </p:to>
                                    </p:set>
                                    <p:anim calcmode="lin" valueType="num">
                                      <p:cBhvr additive="base">
                                        <p:cTn id="91" dur="1250" fill="hold"/>
                                        <p:tgtEl>
                                          <p:spTgt spid="133"/>
                                        </p:tgtEl>
                                        <p:attrNameLst>
                                          <p:attrName>ppt_x</p:attrName>
                                        </p:attrNameLst>
                                      </p:cBhvr>
                                      <p:tavLst>
                                        <p:tav tm="0">
                                          <p:val>
                                            <p:strVal val="#ppt_x"/>
                                          </p:val>
                                        </p:tav>
                                        <p:tav tm="100000">
                                          <p:val>
                                            <p:strVal val="#ppt_x"/>
                                          </p:val>
                                        </p:tav>
                                      </p:tavLst>
                                    </p:anim>
                                    <p:anim calcmode="lin" valueType="num">
                                      <p:cBhvr additive="base">
                                        <p:cTn id="92" dur="1250" fill="hold"/>
                                        <p:tgtEl>
                                          <p:spTgt spid="133"/>
                                        </p:tgtEl>
                                        <p:attrNameLst>
                                          <p:attrName>ppt_y</p:attrName>
                                        </p:attrNameLst>
                                      </p:cBhvr>
                                      <p:tavLst>
                                        <p:tav tm="0">
                                          <p:val>
                                            <p:strVal val="1+#ppt_h/2"/>
                                          </p:val>
                                        </p:tav>
                                        <p:tav tm="100000">
                                          <p:val>
                                            <p:strVal val="#ppt_y"/>
                                          </p:val>
                                        </p:tav>
                                      </p:tavLst>
                                    </p:anim>
                                  </p:childTnLst>
                                </p:cTn>
                              </p:par>
                              <p:par>
                                <p:cTn id="93" presetID="2" presetClass="entr" presetSubtype="4" decel="100000" fill="hold" nodeType="withEffect">
                                  <p:stCondLst>
                                    <p:cond delay="1800"/>
                                  </p:stCondLst>
                                  <p:childTnLst>
                                    <p:set>
                                      <p:cBhvr>
                                        <p:cTn id="94" dur="1" fill="hold">
                                          <p:stCondLst>
                                            <p:cond delay="0"/>
                                          </p:stCondLst>
                                        </p:cTn>
                                        <p:tgtEl>
                                          <p:spTgt spid="134"/>
                                        </p:tgtEl>
                                        <p:attrNameLst>
                                          <p:attrName>style.visibility</p:attrName>
                                        </p:attrNameLst>
                                      </p:cBhvr>
                                      <p:to>
                                        <p:strVal val="visible"/>
                                      </p:to>
                                    </p:set>
                                    <p:anim calcmode="lin" valueType="num">
                                      <p:cBhvr additive="base">
                                        <p:cTn id="95" dur="1250" fill="hold"/>
                                        <p:tgtEl>
                                          <p:spTgt spid="134"/>
                                        </p:tgtEl>
                                        <p:attrNameLst>
                                          <p:attrName>ppt_x</p:attrName>
                                        </p:attrNameLst>
                                      </p:cBhvr>
                                      <p:tavLst>
                                        <p:tav tm="0">
                                          <p:val>
                                            <p:strVal val="#ppt_x"/>
                                          </p:val>
                                        </p:tav>
                                        <p:tav tm="100000">
                                          <p:val>
                                            <p:strVal val="#ppt_x"/>
                                          </p:val>
                                        </p:tav>
                                      </p:tavLst>
                                    </p:anim>
                                    <p:anim calcmode="lin" valueType="num">
                                      <p:cBhvr additive="base">
                                        <p:cTn id="96" dur="1250" fill="hold"/>
                                        <p:tgtEl>
                                          <p:spTgt spid="134"/>
                                        </p:tgtEl>
                                        <p:attrNameLst>
                                          <p:attrName>ppt_y</p:attrName>
                                        </p:attrNameLst>
                                      </p:cBhvr>
                                      <p:tavLst>
                                        <p:tav tm="0">
                                          <p:val>
                                            <p:strVal val="1+#ppt_h/2"/>
                                          </p:val>
                                        </p:tav>
                                        <p:tav tm="100000">
                                          <p:val>
                                            <p:strVal val="#ppt_y"/>
                                          </p:val>
                                        </p:tav>
                                      </p:tavLst>
                                    </p:anim>
                                  </p:childTnLst>
                                </p:cTn>
                              </p:par>
                              <p:par>
                                <p:cTn id="97" presetID="2" presetClass="entr" presetSubtype="4" decel="100000" fill="hold" nodeType="withEffect">
                                  <p:stCondLst>
                                    <p:cond delay="2300"/>
                                  </p:stCondLst>
                                  <p:childTnLst>
                                    <p:set>
                                      <p:cBhvr>
                                        <p:cTn id="98" dur="1" fill="hold">
                                          <p:stCondLst>
                                            <p:cond delay="0"/>
                                          </p:stCondLst>
                                        </p:cTn>
                                        <p:tgtEl>
                                          <p:spTgt spid="135"/>
                                        </p:tgtEl>
                                        <p:attrNameLst>
                                          <p:attrName>style.visibility</p:attrName>
                                        </p:attrNameLst>
                                      </p:cBhvr>
                                      <p:to>
                                        <p:strVal val="visible"/>
                                      </p:to>
                                    </p:set>
                                    <p:anim calcmode="lin" valueType="num">
                                      <p:cBhvr additive="base">
                                        <p:cTn id="99" dur="1250" fill="hold"/>
                                        <p:tgtEl>
                                          <p:spTgt spid="135"/>
                                        </p:tgtEl>
                                        <p:attrNameLst>
                                          <p:attrName>ppt_x</p:attrName>
                                        </p:attrNameLst>
                                      </p:cBhvr>
                                      <p:tavLst>
                                        <p:tav tm="0">
                                          <p:val>
                                            <p:strVal val="#ppt_x"/>
                                          </p:val>
                                        </p:tav>
                                        <p:tav tm="100000">
                                          <p:val>
                                            <p:strVal val="#ppt_x"/>
                                          </p:val>
                                        </p:tav>
                                      </p:tavLst>
                                    </p:anim>
                                    <p:anim calcmode="lin" valueType="num">
                                      <p:cBhvr additive="base">
                                        <p:cTn id="100" dur="1250" fill="hold"/>
                                        <p:tgtEl>
                                          <p:spTgt spid="135"/>
                                        </p:tgtEl>
                                        <p:attrNameLst>
                                          <p:attrName>ppt_y</p:attrName>
                                        </p:attrNameLst>
                                      </p:cBhvr>
                                      <p:tavLst>
                                        <p:tav tm="0">
                                          <p:val>
                                            <p:strVal val="1+#ppt_h/2"/>
                                          </p:val>
                                        </p:tav>
                                        <p:tav tm="100000">
                                          <p:val>
                                            <p:strVal val="#ppt_y"/>
                                          </p:val>
                                        </p:tav>
                                      </p:tavLst>
                                    </p:anim>
                                  </p:childTnLst>
                                </p:cTn>
                              </p:par>
                              <p:par>
                                <p:cTn id="101" presetID="2" presetClass="entr" presetSubtype="4" decel="100000" fill="hold" nodeType="withEffect">
                                  <p:stCondLst>
                                    <p:cond delay="600"/>
                                  </p:stCondLst>
                                  <p:childTnLst>
                                    <p:set>
                                      <p:cBhvr>
                                        <p:cTn id="102" dur="1" fill="hold">
                                          <p:stCondLst>
                                            <p:cond delay="0"/>
                                          </p:stCondLst>
                                        </p:cTn>
                                        <p:tgtEl>
                                          <p:spTgt spid="136"/>
                                        </p:tgtEl>
                                        <p:attrNameLst>
                                          <p:attrName>style.visibility</p:attrName>
                                        </p:attrNameLst>
                                      </p:cBhvr>
                                      <p:to>
                                        <p:strVal val="visible"/>
                                      </p:to>
                                    </p:set>
                                    <p:anim calcmode="lin" valueType="num">
                                      <p:cBhvr additive="base">
                                        <p:cTn id="103" dur="1250" fill="hold"/>
                                        <p:tgtEl>
                                          <p:spTgt spid="136"/>
                                        </p:tgtEl>
                                        <p:attrNameLst>
                                          <p:attrName>ppt_x</p:attrName>
                                        </p:attrNameLst>
                                      </p:cBhvr>
                                      <p:tavLst>
                                        <p:tav tm="0">
                                          <p:val>
                                            <p:strVal val="#ppt_x"/>
                                          </p:val>
                                        </p:tav>
                                        <p:tav tm="100000">
                                          <p:val>
                                            <p:strVal val="#ppt_x"/>
                                          </p:val>
                                        </p:tav>
                                      </p:tavLst>
                                    </p:anim>
                                    <p:anim calcmode="lin" valueType="num">
                                      <p:cBhvr additive="base">
                                        <p:cTn id="104" dur="1250" fill="hold"/>
                                        <p:tgtEl>
                                          <p:spTgt spid="136"/>
                                        </p:tgtEl>
                                        <p:attrNameLst>
                                          <p:attrName>ppt_y</p:attrName>
                                        </p:attrNameLst>
                                      </p:cBhvr>
                                      <p:tavLst>
                                        <p:tav tm="0">
                                          <p:val>
                                            <p:strVal val="1+#ppt_h/2"/>
                                          </p:val>
                                        </p:tav>
                                        <p:tav tm="100000">
                                          <p:val>
                                            <p:strVal val="#ppt_y"/>
                                          </p:val>
                                        </p:tav>
                                      </p:tavLst>
                                    </p:anim>
                                  </p:childTnLst>
                                </p:cTn>
                              </p:par>
                              <p:par>
                                <p:cTn id="105" presetID="2" presetClass="entr" presetSubtype="4" decel="100000" fill="hold" nodeType="withEffect">
                                  <p:stCondLst>
                                    <p:cond delay="1300"/>
                                  </p:stCondLst>
                                  <p:childTnLst>
                                    <p:set>
                                      <p:cBhvr>
                                        <p:cTn id="106" dur="1" fill="hold">
                                          <p:stCondLst>
                                            <p:cond delay="0"/>
                                          </p:stCondLst>
                                        </p:cTn>
                                        <p:tgtEl>
                                          <p:spTgt spid="137"/>
                                        </p:tgtEl>
                                        <p:attrNameLst>
                                          <p:attrName>style.visibility</p:attrName>
                                        </p:attrNameLst>
                                      </p:cBhvr>
                                      <p:to>
                                        <p:strVal val="visible"/>
                                      </p:to>
                                    </p:set>
                                    <p:anim calcmode="lin" valueType="num">
                                      <p:cBhvr additive="base">
                                        <p:cTn id="107" dur="1250" fill="hold"/>
                                        <p:tgtEl>
                                          <p:spTgt spid="137"/>
                                        </p:tgtEl>
                                        <p:attrNameLst>
                                          <p:attrName>ppt_x</p:attrName>
                                        </p:attrNameLst>
                                      </p:cBhvr>
                                      <p:tavLst>
                                        <p:tav tm="0">
                                          <p:val>
                                            <p:strVal val="#ppt_x"/>
                                          </p:val>
                                        </p:tav>
                                        <p:tav tm="100000">
                                          <p:val>
                                            <p:strVal val="#ppt_x"/>
                                          </p:val>
                                        </p:tav>
                                      </p:tavLst>
                                    </p:anim>
                                    <p:anim calcmode="lin" valueType="num">
                                      <p:cBhvr additive="base">
                                        <p:cTn id="108" dur="1250" fill="hold"/>
                                        <p:tgtEl>
                                          <p:spTgt spid="137"/>
                                        </p:tgtEl>
                                        <p:attrNameLst>
                                          <p:attrName>ppt_y</p:attrName>
                                        </p:attrNameLst>
                                      </p:cBhvr>
                                      <p:tavLst>
                                        <p:tav tm="0">
                                          <p:val>
                                            <p:strVal val="1+#ppt_h/2"/>
                                          </p:val>
                                        </p:tav>
                                        <p:tav tm="100000">
                                          <p:val>
                                            <p:strVal val="#ppt_y"/>
                                          </p:val>
                                        </p:tav>
                                      </p:tavLst>
                                    </p:anim>
                                  </p:childTnLst>
                                </p:cTn>
                              </p:par>
                              <p:par>
                                <p:cTn id="109" presetID="2" presetClass="entr" presetSubtype="4" decel="100000" fill="hold" nodeType="withEffect">
                                  <p:stCondLst>
                                    <p:cond delay="2500"/>
                                  </p:stCondLst>
                                  <p:childTnLst>
                                    <p:set>
                                      <p:cBhvr>
                                        <p:cTn id="110" dur="1" fill="hold">
                                          <p:stCondLst>
                                            <p:cond delay="0"/>
                                          </p:stCondLst>
                                        </p:cTn>
                                        <p:tgtEl>
                                          <p:spTgt spid="138"/>
                                        </p:tgtEl>
                                        <p:attrNameLst>
                                          <p:attrName>style.visibility</p:attrName>
                                        </p:attrNameLst>
                                      </p:cBhvr>
                                      <p:to>
                                        <p:strVal val="visible"/>
                                      </p:to>
                                    </p:set>
                                    <p:anim calcmode="lin" valueType="num">
                                      <p:cBhvr additive="base">
                                        <p:cTn id="111" dur="1250" fill="hold"/>
                                        <p:tgtEl>
                                          <p:spTgt spid="138"/>
                                        </p:tgtEl>
                                        <p:attrNameLst>
                                          <p:attrName>ppt_x</p:attrName>
                                        </p:attrNameLst>
                                      </p:cBhvr>
                                      <p:tavLst>
                                        <p:tav tm="0">
                                          <p:val>
                                            <p:strVal val="#ppt_x"/>
                                          </p:val>
                                        </p:tav>
                                        <p:tav tm="100000">
                                          <p:val>
                                            <p:strVal val="#ppt_x"/>
                                          </p:val>
                                        </p:tav>
                                      </p:tavLst>
                                    </p:anim>
                                    <p:anim calcmode="lin" valueType="num">
                                      <p:cBhvr additive="base">
                                        <p:cTn id="112" dur="1250" fill="hold"/>
                                        <p:tgtEl>
                                          <p:spTgt spid="138"/>
                                        </p:tgtEl>
                                        <p:attrNameLst>
                                          <p:attrName>ppt_y</p:attrName>
                                        </p:attrNameLst>
                                      </p:cBhvr>
                                      <p:tavLst>
                                        <p:tav tm="0">
                                          <p:val>
                                            <p:strVal val="1+#ppt_h/2"/>
                                          </p:val>
                                        </p:tav>
                                        <p:tav tm="100000">
                                          <p:val>
                                            <p:strVal val="#ppt_y"/>
                                          </p:val>
                                        </p:tav>
                                      </p:tavLst>
                                    </p:anim>
                                  </p:childTnLst>
                                </p:cTn>
                              </p:par>
                              <p:par>
                                <p:cTn id="113" presetID="2" presetClass="entr" presetSubtype="4" decel="100000" fill="hold" nodeType="withEffect">
                                  <p:stCondLst>
                                    <p:cond delay="2200"/>
                                  </p:stCondLst>
                                  <p:childTnLst>
                                    <p:set>
                                      <p:cBhvr>
                                        <p:cTn id="114" dur="1" fill="hold">
                                          <p:stCondLst>
                                            <p:cond delay="0"/>
                                          </p:stCondLst>
                                        </p:cTn>
                                        <p:tgtEl>
                                          <p:spTgt spid="139"/>
                                        </p:tgtEl>
                                        <p:attrNameLst>
                                          <p:attrName>style.visibility</p:attrName>
                                        </p:attrNameLst>
                                      </p:cBhvr>
                                      <p:to>
                                        <p:strVal val="visible"/>
                                      </p:to>
                                    </p:set>
                                    <p:anim calcmode="lin" valueType="num">
                                      <p:cBhvr additive="base">
                                        <p:cTn id="115" dur="1250" fill="hold"/>
                                        <p:tgtEl>
                                          <p:spTgt spid="139"/>
                                        </p:tgtEl>
                                        <p:attrNameLst>
                                          <p:attrName>ppt_x</p:attrName>
                                        </p:attrNameLst>
                                      </p:cBhvr>
                                      <p:tavLst>
                                        <p:tav tm="0">
                                          <p:val>
                                            <p:strVal val="#ppt_x"/>
                                          </p:val>
                                        </p:tav>
                                        <p:tav tm="100000">
                                          <p:val>
                                            <p:strVal val="#ppt_x"/>
                                          </p:val>
                                        </p:tav>
                                      </p:tavLst>
                                    </p:anim>
                                    <p:anim calcmode="lin" valueType="num">
                                      <p:cBhvr additive="base">
                                        <p:cTn id="116" dur="1250" fill="hold"/>
                                        <p:tgtEl>
                                          <p:spTgt spid="139"/>
                                        </p:tgtEl>
                                        <p:attrNameLst>
                                          <p:attrName>ppt_y</p:attrName>
                                        </p:attrNameLst>
                                      </p:cBhvr>
                                      <p:tavLst>
                                        <p:tav tm="0">
                                          <p:val>
                                            <p:strVal val="1+#ppt_h/2"/>
                                          </p:val>
                                        </p:tav>
                                        <p:tav tm="100000">
                                          <p:val>
                                            <p:strVal val="#ppt_y"/>
                                          </p:val>
                                        </p:tav>
                                      </p:tavLst>
                                    </p:anim>
                                  </p:childTnLst>
                                </p:cTn>
                              </p:par>
                              <p:par>
                                <p:cTn id="117" presetID="45" presetClass="entr" presetSubtype="0" fill="hold" grpId="0" nodeType="withEffect">
                                  <p:stCondLst>
                                    <p:cond delay="500"/>
                                  </p:stCondLst>
                                  <p:iterate type="lt">
                                    <p:tmPct val="15000"/>
                                  </p:iterate>
                                  <p:childTnLst>
                                    <p:set>
                                      <p:cBhvr>
                                        <p:cTn id="118" dur="1" fill="hold">
                                          <p:stCondLst>
                                            <p:cond delay="0"/>
                                          </p:stCondLst>
                                        </p:cTn>
                                        <p:tgtEl>
                                          <p:spTgt spid="103"/>
                                        </p:tgtEl>
                                        <p:attrNameLst>
                                          <p:attrName>style.visibility</p:attrName>
                                        </p:attrNameLst>
                                      </p:cBhvr>
                                      <p:to>
                                        <p:strVal val="visible"/>
                                      </p:to>
                                    </p:set>
                                    <p:animEffect transition="in" filter="fade">
                                      <p:cBhvr>
                                        <p:cTn id="119" dur="1000"/>
                                        <p:tgtEl>
                                          <p:spTgt spid="103"/>
                                        </p:tgtEl>
                                      </p:cBhvr>
                                    </p:animEffect>
                                    <p:anim calcmode="lin" valueType="num">
                                      <p:cBhvr>
                                        <p:cTn id="120" dur="1000" fill="hold"/>
                                        <p:tgtEl>
                                          <p:spTgt spid="103"/>
                                        </p:tgtEl>
                                        <p:attrNameLst>
                                          <p:attrName>ppt_w</p:attrName>
                                        </p:attrNameLst>
                                      </p:cBhvr>
                                      <p:tavLst>
                                        <p:tav tm="0" fmla="#ppt_w*sin(2.5*pi*$)">
                                          <p:val>
                                            <p:fltVal val="0"/>
                                          </p:val>
                                        </p:tav>
                                        <p:tav tm="100000">
                                          <p:val>
                                            <p:fltVal val="1"/>
                                          </p:val>
                                        </p:tav>
                                      </p:tavLst>
                                    </p:anim>
                                    <p:anim calcmode="lin" valueType="num">
                                      <p:cBhvr>
                                        <p:cTn id="121" dur="1000" fill="hold"/>
                                        <p:tgtEl>
                                          <p:spTgt spid="103"/>
                                        </p:tgtEl>
                                        <p:attrNameLst>
                                          <p:attrName>ppt_h</p:attrName>
                                        </p:attrNameLst>
                                      </p:cBhvr>
                                      <p:tavLst>
                                        <p:tav tm="0">
                                          <p:val>
                                            <p:strVal val="#ppt_h"/>
                                          </p:val>
                                        </p:tav>
                                        <p:tav tm="100000">
                                          <p:val>
                                            <p:strVal val="#ppt_h"/>
                                          </p:val>
                                        </p:tav>
                                      </p:tavLst>
                                    </p:anim>
                                  </p:childTnLst>
                                </p:cTn>
                              </p:par>
                              <p:par>
                                <p:cTn id="122" presetID="6" presetClass="emph" presetSubtype="0" fill="hold" grpId="1" nodeType="withEffect">
                                  <p:stCondLst>
                                    <p:cond delay="0"/>
                                  </p:stCondLst>
                                  <p:iterate type="lt">
                                    <p:tmPct val="0"/>
                                  </p:iterate>
                                  <p:childTnLst>
                                    <p:animScale>
                                      <p:cBhvr>
                                        <p:cTn id="123" dur="100" fill="hold"/>
                                        <p:tgtEl>
                                          <p:spTgt spid="103"/>
                                        </p:tgtEl>
                                      </p:cBhvr>
                                      <p:by x="500000" y="500000"/>
                                    </p:animScale>
                                  </p:childTnLst>
                                </p:cTn>
                              </p:par>
                              <p:par>
                                <p:cTn id="124" presetID="6" presetClass="emph" presetSubtype="0" fill="hold" grpId="2" nodeType="withEffect">
                                  <p:stCondLst>
                                    <p:cond delay="500"/>
                                  </p:stCondLst>
                                  <p:iterate type="lt">
                                    <p:tmPct val="15000"/>
                                  </p:iterate>
                                  <p:childTnLst>
                                    <p:animScale>
                                      <p:cBhvr>
                                        <p:cTn id="125" dur="1000" fill="hold"/>
                                        <p:tgtEl>
                                          <p:spTgt spid="103"/>
                                        </p:tgtEl>
                                      </p:cBhvr>
                                      <p:by x="20000" y="20000"/>
                                    </p:animScale>
                                  </p:childTnLst>
                                </p:cTn>
                              </p:par>
                              <p:par>
                                <p:cTn id="126" presetID="10" presetClass="entr" presetSubtype="0" fill="hold" grpId="0" nodeType="withEffect">
                                  <p:stCondLst>
                                    <p:cond delay="2000"/>
                                  </p:stCondLst>
                                  <p:childTnLst>
                                    <p:set>
                                      <p:cBhvr>
                                        <p:cTn id="127" dur="1" fill="hold">
                                          <p:stCondLst>
                                            <p:cond delay="0"/>
                                          </p:stCondLst>
                                        </p:cTn>
                                        <p:tgtEl>
                                          <p:spTgt spid="143"/>
                                        </p:tgtEl>
                                        <p:attrNameLst>
                                          <p:attrName>style.visibility</p:attrName>
                                        </p:attrNameLst>
                                      </p:cBhvr>
                                      <p:to>
                                        <p:strVal val="visible"/>
                                      </p:to>
                                    </p:set>
                                    <p:animEffect transition="in" filter="fade">
                                      <p:cBhvr>
                                        <p:cTn id="128" dur="750"/>
                                        <p:tgtEl>
                                          <p:spTgt spid="143"/>
                                        </p:tgtEl>
                                      </p:cBhvr>
                                    </p:animEffect>
                                  </p:childTnLst>
                                </p:cTn>
                              </p:par>
                              <p:par>
                                <p:cTn id="129" presetID="35" presetClass="path" presetSubtype="0" decel="100000" fill="hold" grpId="1" nodeType="withEffect">
                                  <p:stCondLst>
                                    <p:cond delay="2000"/>
                                  </p:stCondLst>
                                  <p:childTnLst>
                                    <p:animMotion origin="layout" path="M -4.16667E-7 -7.40741E-7 L -0.11901 -7.40741E-7 " pathEditMode="relative" rAng="0" ptsTypes="AA">
                                      <p:cBhvr>
                                        <p:cTn id="130" dur="1250" spd="-100000" fill="hold"/>
                                        <p:tgtEl>
                                          <p:spTgt spid="143"/>
                                        </p:tgtEl>
                                        <p:attrNameLst>
                                          <p:attrName>ppt_x</p:attrName>
                                          <p:attrName>ppt_y</p:attrName>
                                        </p:attrNameLst>
                                      </p:cBhvr>
                                      <p:rCtr x="-5951" y="0"/>
                                    </p:animMotion>
                                  </p:childTnLst>
                                </p:cTn>
                              </p:par>
                              <p:par>
                                <p:cTn id="131" presetID="22" presetClass="entr" presetSubtype="8" fill="hold" grpId="0" nodeType="withEffect">
                                  <p:stCondLst>
                                    <p:cond delay="3750"/>
                                  </p:stCondLst>
                                  <p:childTnLst>
                                    <p:set>
                                      <p:cBhvr>
                                        <p:cTn id="132" dur="1" fill="hold">
                                          <p:stCondLst>
                                            <p:cond delay="0"/>
                                          </p:stCondLst>
                                        </p:cTn>
                                        <p:tgtEl>
                                          <p:spTgt spid="126"/>
                                        </p:tgtEl>
                                        <p:attrNameLst>
                                          <p:attrName>style.visibility</p:attrName>
                                        </p:attrNameLst>
                                      </p:cBhvr>
                                      <p:to>
                                        <p:strVal val="visible"/>
                                      </p:to>
                                    </p:set>
                                    <p:animEffect transition="in" filter="wipe(left)">
                                      <p:cBhvr>
                                        <p:cTn id="133" dur="500"/>
                                        <p:tgtEl>
                                          <p:spTgt spid="126"/>
                                        </p:tgtEl>
                                      </p:cBhvr>
                                    </p:animEffect>
                                  </p:childTnLst>
                                </p:cTn>
                              </p:par>
                              <p:par>
                                <p:cTn id="134" presetID="10" presetClass="entr" presetSubtype="0" fill="hold" nodeType="withEffect">
                                  <p:stCondLst>
                                    <p:cond delay="1000"/>
                                  </p:stCondLst>
                                  <p:childTnLst>
                                    <p:set>
                                      <p:cBhvr>
                                        <p:cTn id="135" dur="1" fill="hold">
                                          <p:stCondLst>
                                            <p:cond delay="0"/>
                                          </p:stCondLst>
                                        </p:cTn>
                                        <p:tgtEl>
                                          <p:spTgt spid="111"/>
                                        </p:tgtEl>
                                        <p:attrNameLst>
                                          <p:attrName>style.visibility</p:attrName>
                                        </p:attrNameLst>
                                      </p:cBhvr>
                                      <p:to>
                                        <p:strVal val="visible"/>
                                      </p:to>
                                    </p:set>
                                    <p:animEffect transition="in" filter="fade">
                                      <p:cBhvr>
                                        <p:cTn id="136" dur="2000"/>
                                        <p:tgtEl>
                                          <p:spTgt spid="111"/>
                                        </p:tgtEl>
                                      </p:cBhvr>
                                    </p:animEffect>
                                  </p:childTnLst>
                                </p:cTn>
                              </p:par>
                              <p:par>
                                <p:cTn id="137" presetID="10" presetClass="entr" presetSubtype="0" fill="hold" grpId="0" nodeType="withEffect">
                                  <p:stCondLst>
                                    <p:cond delay="2500"/>
                                  </p:stCondLst>
                                  <p:childTnLst>
                                    <p:set>
                                      <p:cBhvr>
                                        <p:cTn id="138" dur="1" fill="hold">
                                          <p:stCondLst>
                                            <p:cond delay="0"/>
                                          </p:stCondLst>
                                        </p:cTn>
                                        <p:tgtEl>
                                          <p:spTgt spid="146"/>
                                        </p:tgtEl>
                                        <p:attrNameLst>
                                          <p:attrName>style.visibility</p:attrName>
                                        </p:attrNameLst>
                                      </p:cBhvr>
                                      <p:to>
                                        <p:strVal val="visible"/>
                                      </p:to>
                                    </p:set>
                                    <p:animEffect transition="in" filter="fade">
                                      <p:cBhvr>
                                        <p:cTn id="139" dur="750"/>
                                        <p:tgtEl>
                                          <p:spTgt spid="146"/>
                                        </p:tgtEl>
                                      </p:cBhvr>
                                    </p:animEffect>
                                  </p:childTnLst>
                                </p:cTn>
                              </p:par>
                              <p:par>
                                <p:cTn id="140" presetID="42" presetClass="path" presetSubtype="0" decel="100000" fill="hold" grpId="1" nodeType="withEffect">
                                  <p:stCondLst>
                                    <p:cond delay="2500"/>
                                  </p:stCondLst>
                                  <p:childTnLst>
                                    <p:animMotion origin="layout" path="M 4.16667E-6 3.33333E-6 L 4.16667E-6 0.07129 " pathEditMode="relative" rAng="0" ptsTypes="AA">
                                      <p:cBhvr>
                                        <p:cTn id="141" dur="1250" spd="-100000" fill="hold"/>
                                        <p:tgtEl>
                                          <p:spTgt spid="146"/>
                                        </p:tgtEl>
                                        <p:attrNameLst>
                                          <p:attrName>ppt_x</p:attrName>
                                          <p:attrName>ppt_y</p:attrName>
                                        </p:attrNameLst>
                                      </p:cBhvr>
                                      <p:rCtr x="0" y="356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animBg="1"/>
      <p:bldP spid="103" grpId="0"/>
      <p:bldP spid="103" grpId="1"/>
      <p:bldP spid="103" grpId="2"/>
      <p:bldP spid="143" grpId="0" animBg="1"/>
      <p:bldP spid="143" grpId="1" animBg="1"/>
      <p:bldP spid="146" grpId="0" animBg="1"/>
      <p:bldP spid="146"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标题 1"/>
          <p:cNvSpPr>
            <a:spLocks noGrp="1"/>
          </p:cNvSpPr>
          <p:nvPr>
            <p:ph type="title"/>
            <p:custDataLst>
              <p:tags r:id="rId1"/>
            </p:custDataLst>
          </p:nvPr>
        </p:nvSpPr>
        <p:spPr>
          <a:xfrm>
            <a:off x="1216164" y="408661"/>
            <a:ext cx="6906432" cy="535531"/>
          </a:xfrm>
        </p:spPr>
        <p:txBody>
          <a:bodyPr/>
          <a:lstStyle/>
          <a:p>
            <a:r>
              <a:rPr lang="en-CA" b="1" i="0" dirty="0">
                <a:solidFill>
                  <a:srgbClr val="292929"/>
                </a:solidFill>
                <a:effectLst/>
                <a:latin typeface="sohne"/>
              </a:rPr>
              <a:t>Scientific and Numeric Applications</a:t>
            </a:r>
            <a:endParaRPr lang="en-CA" i="0" dirty="0">
              <a:solidFill>
                <a:srgbClr val="000000"/>
              </a:solidFill>
              <a:effectLst/>
              <a:latin typeface="+mj-ea"/>
              <a:ea typeface="+mj-ea"/>
            </a:endParaRPr>
          </a:p>
        </p:txBody>
      </p:sp>
      <p:sp>
        <p:nvSpPr>
          <p:cNvPr id="2" name="Rectangle 1">
            <a:extLst>
              <a:ext uri="{FF2B5EF4-FFF2-40B4-BE49-F238E27FC236}">
                <a16:creationId xmlns:a16="http://schemas.microsoft.com/office/drawing/2014/main" id="{2DB9E1E3-2FB7-4BDC-8C45-A875576CC00B}"/>
              </a:ext>
            </a:extLst>
          </p:cNvPr>
          <p:cNvSpPr>
            <a:spLocks noChangeArrowheads="1"/>
          </p:cNvSpPr>
          <p:nvPr/>
        </p:nvSpPr>
        <p:spPr bwMode="auto">
          <a:xfrm>
            <a:off x="691942" y="3665016"/>
            <a:ext cx="65" cy="27699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575F5ACE-710E-4A07-9098-FD189F061BAE}"/>
              </a:ext>
            </a:extLst>
          </p:cNvPr>
          <p:cNvSpPr>
            <a:spLocks noChangeArrowheads="1"/>
          </p:cNvSpPr>
          <p:nvPr/>
        </p:nvSpPr>
        <p:spPr bwMode="auto">
          <a:xfrm>
            <a:off x="488302" y="1136555"/>
            <a:ext cx="11084768" cy="5610919"/>
          </a:xfrm>
          <a:prstGeom prst="rect">
            <a:avLst/>
          </a:prstGeom>
          <a:solidFill>
            <a:srgbClr val="E7E9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a:lnSpc>
                <a:spcPct val="150000"/>
              </a:lnSpc>
            </a:pPr>
            <a:r>
              <a:rPr lang="en-US" sz="2400" dirty="0">
                <a:solidFill>
                  <a:srgbClr val="292929"/>
                </a:solidFill>
                <a:latin typeface="charter"/>
              </a:rPr>
              <a:t>There are</a:t>
            </a:r>
            <a:r>
              <a:rPr lang="en-US" sz="2400" b="0" i="0" dirty="0">
                <a:solidFill>
                  <a:srgbClr val="292929"/>
                </a:solidFill>
                <a:effectLst/>
                <a:latin typeface="charter"/>
              </a:rPr>
              <a:t> a few scientific and numerical libraries for Python while covering Artificial Intelligence, </a:t>
            </a:r>
            <a:r>
              <a:rPr lang="en-US" sz="2400" b="0" i="0" u="sng" dirty="0">
                <a:solidFill>
                  <a:srgbClr val="292929"/>
                </a:solidFill>
                <a:effectLst/>
                <a:latin typeface="charter"/>
                <a:hlinkClick r:id="rId4"/>
              </a:rPr>
              <a:t>Machine Learning</a:t>
            </a:r>
            <a:r>
              <a:rPr lang="en-US" sz="2400" b="0" i="0" dirty="0">
                <a:solidFill>
                  <a:srgbClr val="292929"/>
                </a:solidFill>
                <a:effectLst/>
                <a:latin typeface="charter"/>
              </a:rPr>
              <a:t>, and Data Science? Well, for projects that aren’t specifically from the AI, ML, and DS spectrum but still require intensive computations in the form of linear algebra, high-level mathematical functions, and similar, Python is well equipped for them too.</a:t>
            </a:r>
          </a:p>
          <a:p>
            <a:pPr algn="just">
              <a:lnSpc>
                <a:spcPct val="150000"/>
              </a:lnSpc>
            </a:pPr>
            <a:r>
              <a:rPr lang="en-US" sz="2400" b="0" i="0" dirty="0">
                <a:solidFill>
                  <a:srgbClr val="292929"/>
                </a:solidFill>
                <a:effectLst/>
                <a:latin typeface="charter"/>
              </a:rPr>
              <a:t>Python’s collection of scientific and numerical tools and libraries that include </a:t>
            </a:r>
            <a:r>
              <a:rPr lang="en-US" sz="2400" b="1" i="0" u="sng" dirty="0">
                <a:solidFill>
                  <a:srgbClr val="292929"/>
                </a:solidFill>
                <a:effectLst/>
                <a:latin typeface="charter"/>
                <a:hlinkClick r:id="rId5"/>
              </a:rPr>
              <a:t>Pandas</a:t>
            </a:r>
            <a:r>
              <a:rPr lang="en-US" sz="2400" b="1" i="0" dirty="0">
                <a:solidFill>
                  <a:srgbClr val="292929"/>
                </a:solidFill>
                <a:effectLst/>
                <a:latin typeface="charter"/>
              </a:rPr>
              <a:t>, </a:t>
            </a:r>
            <a:r>
              <a:rPr lang="en-US" sz="2400" b="1" i="0" u="sng" dirty="0" err="1">
                <a:solidFill>
                  <a:srgbClr val="292929"/>
                </a:solidFill>
                <a:effectLst/>
                <a:latin typeface="charter"/>
                <a:hlinkClick r:id="rId6"/>
              </a:rPr>
              <a:t>IPython</a:t>
            </a:r>
            <a:r>
              <a:rPr lang="en-US" sz="2400" b="1" i="0" dirty="0">
                <a:solidFill>
                  <a:srgbClr val="292929"/>
                </a:solidFill>
                <a:effectLst/>
                <a:latin typeface="charter"/>
              </a:rPr>
              <a:t>, SciPy, </a:t>
            </a:r>
            <a:r>
              <a:rPr lang="en-US" sz="2400" b="1" i="0" u="sng" dirty="0">
                <a:solidFill>
                  <a:srgbClr val="292929"/>
                </a:solidFill>
                <a:effectLst/>
                <a:latin typeface="charter"/>
                <a:hlinkClick r:id="rId7"/>
              </a:rPr>
              <a:t>Numeric Python</a:t>
            </a:r>
            <a:r>
              <a:rPr lang="en-US" sz="2400" b="1" i="0" dirty="0">
                <a:solidFill>
                  <a:srgbClr val="292929"/>
                </a:solidFill>
                <a:effectLst/>
                <a:latin typeface="charter"/>
              </a:rPr>
              <a:t>, Matplotlib</a:t>
            </a:r>
            <a:r>
              <a:rPr lang="en-US" sz="2400" b="0" i="0" dirty="0">
                <a:solidFill>
                  <a:srgbClr val="292929"/>
                </a:solidFill>
                <a:effectLst/>
                <a:latin typeface="charter"/>
              </a:rPr>
              <a:t>, and many other libraries like them, have helped scientists and researchers conclude countless number-crunching problems and uncover new findings. </a:t>
            </a:r>
            <a:r>
              <a:rPr lang="en-US" sz="2400" b="0" i="0" dirty="0" err="1">
                <a:solidFill>
                  <a:srgbClr val="292929"/>
                </a:solidFill>
                <a:effectLst/>
                <a:latin typeface="charter"/>
              </a:rPr>
              <a:t>FreeCAD</a:t>
            </a:r>
            <a:r>
              <a:rPr lang="en-US" sz="2400" b="0" i="0" dirty="0">
                <a:solidFill>
                  <a:srgbClr val="292929"/>
                </a:solidFill>
                <a:effectLst/>
                <a:latin typeface="charter"/>
              </a:rPr>
              <a:t> and Abaqus are some real-world examples of numerical and scientific applications built with Python.</a:t>
            </a:r>
          </a:p>
        </p:txBody>
      </p:sp>
    </p:spTree>
    <p:extLst>
      <p:ext uri="{BB962C8B-B14F-4D97-AF65-F5344CB8AC3E}">
        <p14:creationId xmlns:p14="http://schemas.microsoft.com/office/powerpoint/2010/main" val="384148837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标题 1"/>
          <p:cNvSpPr>
            <a:spLocks noGrp="1"/>
          </p:cNvSpPr>
          <p:nvPr>
            <p:ph type="title"/>
            <p:custDataLst>
              <p:tags r:id="rId1"/>
            </p:custDataLst>
          </p:nvPr>
        </p:nvSpPr>
        <p:spPr>
          <a:xfrm>
            <a:off x="1216164" y="399330"/>
            <a:ext cx="6906432" cy="535531"/>
          </a:xfrm>
        </p:spPr>
        <p:txBody>
          <a:bodyPr/>
          <a:lstStyle/>
          <a:p>
            <a:r>
              <a:rPr lang="en-US" dirty="0">
                <a:solidFill>
                  <a:srgbClr val="292929"/>
                </a:solidFill>
                <a:latin typeface="sohne"/>
                <a:ea typeface="+mj-ea"/>
              </a:rPr>
              <a:t>A</a:t>
            </a:r>
            <a:r>
              <a:rPr lang="en-CA" dirty="0" err="1">
                <a:solidFill>
                  <a:srgbClr val="292929"/>
                </a:solidFill>
                <a:latin typeface="sohne"/>
                <a:ea typeface="+mj-ea"/>
              </a:rPr>
              <a:t>utomation</a:t>
            </a:r>
            <a:r>
              <a:rPr lang="en-CA" dirty="0">
                <a:solidFill>
                  <a:srgbClr val="292929"/>
                </a:solidFill>
                <a:latin typeface="sohne"/>
                <a:ea typeface="+mj-ea"/>
              </a:rPr>
              <a:t> Testing</a:t>
            </a:r>
            <a:endParaRPr lang="en-CA" i="0" dirty="0">
              <a:solidFill>
                <a:srgbClr val="000000"/>
              </a:solidFill>
              <a:effectLst/>
              <a:latin typeface="+mj-ea"/>
              <a:ea typeface="+mj-ea"/>
            </a:endParaRPr>
          </a:p>
        </p:txBody>
      </p:sp>
      <p:sp>
        <p:nvSpPr>
          <p:cNvPr id="2" name="Rectangle 1">
            <a:extLst>
              <a:ext uri="{FF2B5EF4-FFF2-40B4-BE49-F238E27FC236}">
                <a16:creationId xmlns:a16="http://schemas.microsoft.com/office/drawing/2014/main" id="{2DB9E1E3-2FB7-4BDC-8C45-A875576CC00B}"/>
              </a:ext>
            </a:extLst>
          </p:cNvPr>
          <p:cNvSpPr>
            <a:spLocks noChangeArrowheads="1"/>
          </p:cNvSpPr>
          <p:nvPr/>
        </p:nvSpPr>
        <p:spPr bwMode="auto">
          <a:xfrm>
            <a:off x="691942" y="3665016"/>
            <a:ext cx="65" cy="27699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575F5ACE-710E-4A07-9098-FD189F061BAE}"/>
              </a:ext>
            </a:extLst>
          </p:cNvPr>
          <p:cNvSpPr>
            <a:spLocks noChangeArrowheads="1"/>
          </p:cNvSpPr>
          <p:nvPr/>
        </p:nvSpPr>
        <p:spPr bwMode="auto">
          <a:xfrm>
            <a:off x="553616" y="1292592"/>
            <a:ext cx="11084768" cy="5298846"/>
          </a:xfrm>
          <a:prstGeom prst="rect">
            <a:avLst/>
          </a:prstGeom>
          <a:solidFill>
            <a:srgbClr val="E7E9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indent="-342900" algn="just">
              <a:buFont typeface="Wingdings" panose="05000000000000000000" pitchFamily="2" charset="2"/>
              <a:buChar char="Ø"/>
            </a:pPr>
            <a:r>
              <a:rPr lang="en-US" sz="2400" b="0" i="0" dirty="0">
                <a:solidFill>
                  <a:srgbClr val="3A3A3A"/>
                </a:solidFill>
                <a:effectLst/>
                <a:latin typeface="Work Sans"/>
              </a:rPr>
              <a:t>Automated testing is a well-known context in the world of testing. It is where the test plans are being executed using script instead of a human.</a:t>
            </a:r>
          </a:p>
          <a:p>
            <a:pPr marL="342900" indent="-342900" algn="just">
              <a:buFont typeface="Wingdings" panose="05000000000000000000" pitchFamily="2" charset="2"/>
              <a:buChar char="Ø"/>
            </a:pPr>
            <a:r>
              <a:rPr lang="en-US" sz="2400" b="0" i="0" dirty="0">
                <a:solidFill>
                  <a:srgbClr val="3A3A3A"/>
                </a:solidFill>
                <a:effectLst/>
                <a:latin typeface="Work Sans"/>
              </a:rPr>
              <a:t>Python comes with the tools and libraries that support automated testing for your system.</a:t>
            </a:r>
          </a:p>
          <a:p>
            <a:pPr marL="342900" indent="-342900" algn="just">
              <a:buFont typeface="Wingdings" panose="05000000000000000000" pitchFamily="2" charset="2"/>
              <a:buChar char="Ø"/>
            </a:pPr>
            <a:r>
              <a:rPr lang="en-US" sz="2400" b="0" i="0" dirty="0">
                <a:solidFill>
                  <a:srgbClr val="3A3A3A"/>
                </a:solidFill>
                <a:effectLst/>
                <a:latin typeface="Work Sans"/>
              </a:rPr>
              <a:t>Python Test cases are comparatively easy to write. With the increased use of Python, Python-based test automation frameworks are also becoming popular.</a:t>
            </a:r>
          </a:p>
          <a:p>
            <a:pPr algn="just"/>
            <a:endParaRPr lang="en-US" sz="2400" b="0" i="0" dirty="0">
              <a:solidFill>
                <a:srgbClr val="3A3A3A"/>
              </a:solidFill>
              <a:effectLst/>
              <a:latin typeface="Work Sans"/>
            </a:endParaRPr>
          </a:p>
          <a:p>
            <a:pPr marL="342900" indent="-342900" algn="just">
              <a:buFont typeface="Wingdings" panose="05000000000000000000" pitchFamily="2" charset="2"/>
              <a:buChar char="Ø"/>
            </a:pPr>
            <a:r>
              <a:rPr lang="en-US" sz="2400" b="0" i="0" dirty="0">
                <a:solidFill>
                  <a:srgbClr val="3A3A3A"/>
                </a:solidFill>
                <a:effectLst/>
                <a:latin typeface="Work Sans"/>
              </a:rPr>
              <a:t>Enlisted below are some Python Testing frameworks that you should know.</a:t>
            </a:r>
          </a:p>
          <a:p>
            <a:pPr algn="l">
              <a:buFont typeface="+mj-lt"/>
              <a:buAutoNum type="arabicPeriod"/>
            </a:pPr>
            <a:r>
              <a:rPr lang="en-US" sz="2400" b="0" i="0" dirty="0">
                <a:solidFill>
                  <a:srgbClr val="3A3A3A"/>
                </a:solidFill>
                <a:effectLst/>
                <a:latin typeface="Work Sans"/>
              </a:rPr>
              <a:t>Robot</a:t>
            </a:r>
          </a:p>
          <a:p>
            <a:pPr algn="l">
              <a:buFont typeface="+mj-lt"/>
              <a:buAutoNum type="arabicPeriod"/>
            </a:pPr>
            <a:r>
              <a:rPr lang="en-US" sz="2400" b="0" i="0" u="none" strike="noStrike" dirty="0" err="1">
                <a:solidFill>
                  <a:srgbClr val="ED0000"/>
                </a:solidFill>
                <a:effectLst/>
                <a:latin typeface="Work Sans"/>
                <a:hlinkClick r:id="rId4"/>
              </a:rPr>
              <a:t>PyTest</a:t>
            </a:r>
            <a:endParaRPr lang="en-US" sz="2400" b="0" i="0" dirty="0">
              <a:solidFill>
                <a:srgbClr val="3A3A3A"/>
              </a:solidFill>
              <a:effectLst/>
              <a:latin typeface="Work Sans"/>
            </a:endParaRPr>
          </a:p>
          <a:p>
            <a:pPr algn="l">
              <a:buFont typeface="+mj-lt"/>
              <a:buAutoNum type="arabicPeriod"/>
            </a:pPr>
            <a:r>
              <a:rPr lang="en-US" sz="2400" b="0" i="0" dirty="0" err="1">
                <a:solidFill>
                  <a:srgbClr val="3A3A3A"/>
                </a:solidFill>
                <a:effectLst/>
                <a:latin typeface="Work Sans"/>
              </a:rPr>
              <a:t>Unittest</a:t>
            </a:r>
            <a:endParaRPr lang="en-US" sz="2400" b="0" i="0" dirty="0">
              <a:solidFill>
                <a:srgbClr val="3A3A3A"/>
              </a:solidFill>
              <a:effectLst/>
              <a:latin typeface="Work Sans"/>
            </a:endParaRPr>
          </a:p>
          <a:p>
            <a:pPr algn="l">
              <a:buFont typeface="+mj-lt"/>
              <a:buAutoNum type="arabicPeriod"/>
            </a:pPr>
            <a:r>
              <a:rPr lang="en-US" sz="2400" b="0" i="0" dirty="0" err="1">
                <a:solidFill>
                  <a:srgbClr val="3A3A3A"/>
                </a:solidFill>
                <a:effectLst/>
                <a:latin typeface="Work Sans"/>
              </a:rPr>
              <a:t>DocTest</a:t>
            </a:r>
            <a:endParaRPr lang="en-US" sz="2400" b="0" i="0" dirty="0">
              <a:solidFill>
                <a:srgbClr val="3A3A3A"/>
              </a:solidFill>
              <a:effectLst/>
              <a:latin typeface="Work Sans"/>
            </a:endParaRPr>
          </a:p>
          <a:p>
            <a:pPr algn="l">
              <a:buFont typeface="+mj-lt"/>
              <a:buAutoNum type="arabicPeriod"/>
            </a:pPr>
            <a:r>
              <a:rPr lang="en-US" sz="2400" b="0" i="0" dirty="0">
                <a:solidFill>
                  <a:srgbClr val="3A3A3A"/>
                </a:solidFill>
                <a:effectLst/>
                <a:latin typeface="Work Sans"/>
              </a:rPr>
              <a:t>Nose2</a:t>
            </a:r>
          </a:p>
          <a:p>
            <a:pPr algn="l">
              <a:buFont typeface="+mj-lt"/>
              <a:buAutoNum type="arabicPeriod"/>
            </a:pPr>
            <a:r>
              <a:rPr lang="en-US" sz="2400" b="0" i="0" dirty="0">
                <a:solidFill>
                  <a:srgbClr val="3A3A3A"/>
                </a:solidFill>
                <a:effectLst/>
                <a:latin typeface="Work Sans"/>
              </a:rPr>
              <a:t>Testify</a:t>
            </a:r>
          </a:p>
        </p:txBody>
      </p:sp>
    </p:spTree>
    <p:extLst>
      <p:ext uri="{BB962C8B-B14F-4D97-AF65-F5344CB8AC3E}">
        <p14:creationId xmlns:p14="http://schemas.microsoft.com/office/powerpoint/2010/main" val="328921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a:grpSpLocks noChangeAspect="1"/>
          </p:cNvGrpSpPr>
          <p:nvPr>
            <p:custDataLst>
              <p:tags r:id="rId1"/>
            </p:custDataLst>
          </p:nvPr>
        </p:nvGrpSpPr>
        <p:grpSpPr>
          <a:xfrm>
            <a:off x="4105506" y="1233488"/>
            <a:ext cx="618455" cy="1800000"/>
            <a:chOff x="597712" y="2415605"/>
            <a:chExt cx="1076110" cy="3131998"/>
          </a:xfrm>
        </p:grpSpPr>
        <p:sp>
          <p:nvSpPr>
            <p:cNvPr id="10"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1" name="椭圆 10"/>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 name="组合 2"/>
          <p:cNvGrpSpPr>
            <a:grpSpLocks noChangeAspect="1"/>
          </p:cNvGrpSpPr>
          <p:nvPr>
            <p:custDataLst>
              <p:tags r:id="rId2"/>
            </p:custDataLst>
          </p:nvPr>
        </p:nvGrpSpPr>
        <p:grpSpPr>
          <a:xfrm>
            <a:off x="2760244" y="2069381"/>
            <a:ext cx="2107319" cy="6425526"/>
            <a:chOff x="935919" y="123609"/>
            <a:chExt cx="1818452" cy="5762478"/>
          </a:xfrm>
        </p:grpSpPr>
        <p:sp>
          <p:nvSpPr>
            <p:cNvPr id="4" name="等腰三角形 9"/>
            <p:cNvSpPr/>
            <p:nvPr/>
          </p:nvSpPr>
          <p:spPr>
            <a:xfrm rot="10800000">
              <a:off x="935919" y="1016252"/>
              <a:ext cx="1818452" cy="4869835"/>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 name="椭圆 4"/>
            <p:cNvSpPr>
              <a:spLocks noChangeAspect="1"/>
            </p:cNvSpPr>
            <p:nvPr/>
          </p:nvSpPr>
          <p:spPr>
            <a:xfrm>
              <a:off x="942885" y="123609"/>
              <a:ext cx="1799994" cy="1800000"/>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lnSpc>
                  <a:spcPct val="130000"/>
                </a:lnSpc>
                <a:defRPr/>
              </a:pPr>
              <a:r>
                <a:rPr lang="en-US" altLang="zh-CN" sz="7200" b="1" kern="0" dirty="0">
                  <a:solidFill>
                    <a:srgbClr val="009999"/>
                  </a:solidFill>
                  <a:latin typeface="+mj-ea"/>
                  <a:ea typeface="+mj-ea"/>
                  <a:cs typeface="Times New Roman" panose="02020603050405020304" pitchFamily="18" charset="0"/>
                  <a:sym typeface="+mn-lt"/>
                </a:rPr>
                <a:t>2</a:t>
              </a:r>
              <a:endParaRPr lang="zh-CN" altLang="en-US" sz="4000" b="1" kern="0" dirty="0">
                <a:solidFill>
                  <a:srgbClr val="009999"/>
                </a:solidFill>
                <a:latin typeface="+mj-ea"/>
                <a:ea typeface="+mj-ea"/>
                <a:cs typeface="Times New Roman" panose="02020603050405020304" pitchFamily="18" charset="0"/>
                <a:sym typeface="+mn-lt"/>
              </a:endParaRPr>
            </a:p>
          </p:txBody>
        </p:sp>
      </p:grpSp>
      <p:grpSp>
        <p:nvGrpSpPr>
          <p:cNvPr id="6" name="组合 5"/>
          <p:cNvGrpSpPr>
            <a:grpSpLocks noChangeAspect="1"/>
          </p:cNvGrpSpPr>
          <p:nvPr>
            <p:custDataLst>
              <p:tags r:id="rId3"/>
            </p:custDataLst>
          </p:nvPr>
        </p:nvGrpSpPr>
        <p:grpSpPr>
          <a:xfrm>
            <a:off x="1981669" y="4924887"/>
            <a:ext cx="1194018" cy="3475167"/>
            <a:chOff x="597712" y="2415605"/>
            <a:chExt cx="1076110" cy="3131998"/>
          </a:xfrm>
        </p:grpSpPr>
        <p:sp>
          <p:nvSpPr>
            <p:cNvPr id="7"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 name="椭圆 7"/>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 name="组合 11"/>
          <p:cNvGrpSpPr>
            <a:grpSpLocks noChangeAspect="1"/>
          </p:cNvGrpSpPr>
          <p:nvPr>
            <p:custDataLst>
              <p:tags r:id="rId4"/>
            </p:custDataLst>
          </p:nvPr>
        </p:nvGrpSpPr>
        <p:grpSpPr>
          <a:xfrm>
            <a:off x="4481255" y="4431190"/>
            <a:ext cx="618455" cy="1800000"/>
            <a:chOff x="597712" y="2415605"/>
            <a:chExt cx="1076110" cy="3131998"/>
          </a:xfrm>
        </p:grpSpPr>
        <p:sp>
          <p:nvSpPr>
            <p:cNvPr id="13"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 13"/>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5" name="组合 14"/>
          <p:cNvGrpSpPr>
            <a:grpSpLocks noChangeAspect="1"/>
          </p:cNvGrpSpPr>
          <p:nvPr>
            <p:custDataLst>
              <p:tags r:id="rId5"/>
            </p:custDataLst>
          </p:nvPr>
        </p:nvGrpSpPr>
        <p:grpSpPr>
          <a:xfrm>
            <a:off x="1033964" y="2075338"/>
            <a:ext cx="1150325" cy="3348000"/>
            <a:chOff x="597712" y="2415605"/>
            <a:chExt cx="1076110" cy="3131998"/>
          </a:xfrm>
        </p:grpSpPr>
        <p:sp>
          <p:nvSpPr>
            <p:cNvPr id="16"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24" name="文本框 23"/>
          <p:cNvSpPr txBox="1"/>
          <p:nvPr>
            <p:custDataLst>
              <p:tags r:id="rId6"/>
            </p:custDataLst>
          </p:nvPr>
        </p:nvSpPr>
        <p:spPr>
          <a:xfrm>
            <a:off x="5509123" y="2594855"/>
            <a:ext cx="5808899" cy="1015663"/>
          </a:xfrm>
          <a:prstGeom prst="rect">
            <a:avLst/>
          </a:prstGeom>
          <a:noFill/>
          <a:effectLst>
            <a:outerShdw dist="25400" dir="5400000" algn="t" rotWithShape="0">
              <a:schemeClr val="bg1">
                <a:alpha val="40000"/>
              </a:schemeClr>
            </a:outerShdw>
          </a:effectLst>
        </p:spPr>
        <p:txBody>
          <a:bodyPr wrap="none" rtlCol="0" anchor="b" anchorCtr="0">
            <a:spAutoFit/>
          </a:bodyPr>
          <a:lstStyle>
            <a:defPPr>
              <a:defRPr lang="zh-CN"/>
            </a:defPPr>
            <a:lvl1pPr>
              <a:defRPr sz="3600" b="1">
                <a:solidFill>
                  <a:schemeClr val="accent1">
                    <a:lumMod val="75000"/>
                  </a:schemeClr>
                </a:solidFill>
                <a:effectLst>
                  <a:innerShdw blurRad="127000" dist="63500" dir="16200000">
                    <a:prstClr val="black">
                      <a:alpha val="50000"/>
                    </a:prstClr>
                  </a:innerShdw>
                </a:effectLst>
                <a:latin typeface="微软雅黑"/>
                <a:ea typeface="微软雅黑"/>
              </a:defRPr>
            </a:lvl1pPr>
          </a:lstStyle>
          <a:p>
            <a:pPr algn="ctr"/>
            <a:r>
              <a:rPr lang="en-US" altLang="zh-CN" sz="6000" dirty="0">
                <a:solidFill>
                  <a:srgbClr val="009999"/>
                </a:solidFill>
                <a:latin typeface="+mj-ea"/>
                <a:ea typeface="+mj-ea"/>
                <a:sym typeface="+mn-lt"/>
              </a:rPr>
              <a:t>Python future </a:t>
            </a:r>
            <a:endParaRPr lang="en-CA" altLang="zh-CN" sz="6000" dirty="0">
              <a:solidFill>
                <a:srgbClr val="009999"/>
              </a:solidFill>
              <a:latin typeface="+mj-ea"/>
              <a:ea typeface="+mj-ea"/>
              <a:sym typeface="+mn-lt"/>
            </a:endParaRPr>
          </a:p>
        </p:txBody>
      </p:sp>
      <p:sp>
        <p:nvSpPr>
          <p:cNvPr id="23" name="矩形 22"/>
          <p:cNvSpPr>
            <a:spLocks noChangeAspect="1"/>
          </p:cNvSpPr>
          <p:nvPr>
            <p:custDataLst>
              <p:tags r:id="rId7"/>
            </p:custDataLst>
          </p:nvPr>
        </p:nvSpPr>
        <p:spPr>
          <a:xfrm>
            <a:off x="711359" y="-348275"/>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2013108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250" fill="hold"/>
                                        <p:tgtEl>
                                          <p:spTgt spid="9"/>
                                        </p:tgtEl>
                                        <p:attrNameLst>
                                          <p:attrName>ppt_x</p:attrName>
                                        </p:attrNameLst>
                                      </p:cBhvr>
                                      <p:tavLst>
                                        <p:tav tm="0">
                                          <p:val>
                                            <p:strVal val="#ppt_x"/>
                                          </p:val>
                                        </p:tav>
                                        <p:tav tm="100000">
                                          <p:val>
                                            <p:strVal val="#ppt_x"/>
                                          </p:val>
                                        </p:tav>
                                      </p:tavLst>
                                    </p:anim>
                                    <p:anim calcmode="lin" valueType="num">
                                      <p:cBhvr additive="base">
                                        <p:cTn id="8" dur="125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1250" fill="hold"/>
                                        <p:tgtEl>
                                          <p:spTgt spid="15"/>
                                        </p:tgtEl>
                                        <p:attrNameLst>
                                          <p:attrName>ppt_x</p:attrName>
                                        </p:attrNameLst>
                                      </p:cBhvr>
                                      <p:tavLst>
                                        <p:tav tm="0">
                                          <p:val>
                                            <p:strVal val="#ppt_x"/>
                                          </p:val>
                                        </p:tav>
                                        <p:tav tm="100000">
                                          <p:val>
                                            <p:strVal val="#ppt_x"/>
                                          </p:val>
                                        </p:tav>
                                      </p:tavLst>
                                    </p:anim>
                                    <p:anim calcmode="lin" valueType="num">
                                      <p:cBhvr additive="base">
                                        <p:cTn id="12" dur="125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50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1250" fill="hold"/>
                                        <p:tgtEl>
                                          <p:spTgt spid="3"/>
                                        </p:tgtEl>
                                        <p:attrNameLst>
                                          <p:attrName>ppt_x</p:attrName>
                                        </p:attrNameLst>
                                      </p:cBhvr>
                                      <p:tavLst>
                                        <p:tav tm="0">
                                          <p:val>
                                            <p:strVal val="#ppt_x"/>
                                          </p:val>
                                        </p:tav>
                                        <p:tav tm="100000">
                                          <p:val>
                                            <p:strVal val="#ppt_x"/>
                                          </p:val>
                                        </p:tav>
                                      </p:tavLst>
                                    </p:anim>
                                    <p:anim calcmode="lin" valueType="num">
                                      <p:cBhvr additive="base">
                                        <p:cTn id="16" dur="125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75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1250" fill="hold"/>
                                        <p:tgtEl>
                                          <p:spTgt spid="12"/>
                                        </p:tgtEl>
                                        <p:attrNameLst>
                                          <p:attrName>ppt_x</p:attrName>
                                        </p:attrNameLst>
                                      </p:cBhvr>
                                      <p:tavLst>
                                        <p:tav tm="0">
                                          <p:val>
                                            <p:strVal val="#ppt_x"/>
                                          </p:val>
                                        </p:tav>
                                        <p:tav tm="100000">
                                          <p:val>
                                            <p:strVal val="#ppt_x"/>
                                          </p:val>
                                        </p:tav>
                                      </p:tavLst>
                                    </p:anim>
                                    <p:anim calcmode="lin" valueType="num">
                                      <p:cBhvr additive="base">
                                        <p:cTn id="20" dur="125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100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1250" fill="hold"/>
                                        <p:tgtEl>
                                          <p:spTgt spid="6"/>
                                        </p:tgtEl>
                                        <p:attrNameLst>
                                          <p:attrName>ppt_x</p:attrName>
                                        </p:attrNameLst>
                                      </p:cBhvr>
                                      <p:tavLst>
                                        <p:tav tm="0">
                                          <p:val>
                                            <p:strVal val="#ppt_x"/>
                                          </p:val>
                                        </p:tav>
                                        <p:tav tm="100000">
                                          <p:val>
                                            <p:strVal val="#ppt_x"/>
                                          </p:val>
                                        </p:tav>
                                      </p:tavLst>
                                    </p:anim>
                                    <p:anim calcmode="lin" valueType="num">
                                      <p:cBhvr additive="base">
                                        <p:cTn id="24" dur="125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2" decel="100000" fill="hold" grpId="0" nodeType="withEffect">
                                  <p:stCondLst>
                                    <p:cond delay="100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1500" fill="hold"/>
                                        <p:tgtEl>
                                          <p:spTgt spid="24"/>
                                        </p:tgtEl>
                                        <p:attrNameLst>
                                          <p:attrName>ppt_x</p:attrName>
                                        </p:attrNameLst>
                                      </p:cBhvr>
                                      <p:tavLst>
                                        <p:tav tm="0">
                                          <p:val>
                                            <p:strVal val="1+#ppt_w/2"/>
                                          </p:val>
                                        </p:tav>
                                        <p:tav tm="100000">
                                          <p:val>
                                            <p:strVal val="#ppt_x"/>
                                          </p:val>
                                        </p:tav>
                                      </p:tavLst>
                                    </p:anim>
                                    <p:anim calcmode="lin" valueType="num">
                                      <p:cBhvr additive="base">
                                        <p:cTn id="28" dur="1500" fill="hold"/>
                                        <p:tgtEl>
                                          <p:spTgt spid="24"/>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标题 1"/>
          <p:cNvSpPr>
            <a:spLocks noGrp="1"/>
          </p:cNvSpPr>
          <p:nvPr>
            <p:ph type="title"/>
            <p:custDataLst>
              <p:tags r:id="rId1"/>
            </p:custDataLst>
          </p:nvPr>
        </p:nvSpPr>
        <p:spPr>
          <a:xfrm>
            <a:off x="2988987" y="408661"/>
            <a:ext cx="5520531" cy="535531"/>
          </a:xfrm>
        </p:spPr>
        <p:txBody>
          <a:bodyPr/>
          <a:lstStyle/>
          <a:p>
            <a:r>
              <a:rPr lang="en-US" i="0" dirty="0">
                <a:effectLst/>
                <a:latin typeface="Roboto" panose="02000000000000000000" pitchFamily="2" charset="0"/>
              </a:rPr>
              <a:t>Why Python is So Popular?</a:t>
            </a:r>
            <a:endParaRPr lang="en-CA" i="0" dirty="0">
              <a:solidFill>
                <a:srgbClr val="000000"/>
              </a:solidFill>
              <a:effectLst/>
              <a:latin typeface="+mj-ea"/>
              <a:ea typeface="+mj-ea"/>
            </a:endParaRPr>
          </a:p>
        </p:txBody>
      </p:sp>
      <p:sp>
        <p:nvSpPr>
          <p:cNvPr id="2" name="Rectangle 1">
            <a:extLst>
              <a:ext uri="{FF2B5EF4-FFF2-40B4-BE49-F238E27FC236}">
                <a16:creationId xmlns:a16="http://schemas.microsoft.com/office/drawing/2014/main" id="{2DB9E1E3-2FB7-4BDC-8C45-A875576CC00B}"/>
              </a:ext>
            </a:extLst>
          </p:cNvPr>
          <p:cNvSpPr>
            <a:spLocks noChangeArrowheads="1"/>
          </p:cNvSpPr>
          <p:nvPr/>
        </p:nvSpPr>
        <p:spPr bwMode="auto">
          <a:xfrm>
            <a:off x="691942" y="3665016"/>
            <a:ext cx="65" cy="27699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Online Media 2" title="What is Python? Why Python is So Popular?">
            <a:hlinkClick r:id="" action="ppaction://media"/>
            <a:extLst>
              <a:ext uri="{FF2B5EF4-FFF2-40B4-BE49-F238E27FC236}">
                <a16:creationId xmlns:a16="http://schemas.microsoft.com/office/drawing/2014/main" id="{6BA56815-00CA-4132-B63A-B073920E1851}"/>
              </a:ext>
            </a:extLst>
          </p:cNvPr>
          <p:cNvPicPr>
            <a:picLocks noRot="1" noChangeAspect="1"/>
          </p:cNvPicPr>
          <p:nvPr>
            <a:videoFile r:link="rId2"/>
          </p:nvPr>
        </p:nvPicPr>
        <p:blipFill>
          <a:blip r:embed="rId5"/>
          <a:stretch>
            <a:fillRect/>
          </a:stretch>
        </p:blipFill>
        <p:spPr>
          <a:xfrm>
            <a:off x="944467" y="1125246"/>
            <a:ext cx="10140302" cy="5729271"/>
          </a:xfrm>
          <a:prstGeom prst="rect">
            <a:avLst/>
          </a:prstGeom>
        </p:spPr>
      </p:pic>
    </p:spTree>
    <p:extLst>
      <p:ext uri="{BB962C8B-B14F-4D97-AF65-F5344CB8AC3E}">
        <p14:creationId xmlns:p14="http://schemas.microsoft.com/office/powerpoint/2010/main" val="198283682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标题 1"/>
          <p:cNvSpPr>
            <a:spLocks noGrp="1"/>
          </p:cNvSpPr>
          <p:nvPr>
            <p:ph type="title"/>
            <p:custDataLst>
              <p:tags r:id="rId1"/>
            </p:custDataLst>
          </p:nvPr>
        </p:nvSpPr>
        <p:spPr>
          <a:xfrm>
            <a:off x="1216164" y="436361"/>
            <a:ext cx="10643044" cy="480131"/>
          </a:xfrm>
        </p:spPr>
        <p:txBody>
          <a:bodyPr/>
          <a:lstStyle/>
          <a:p>
            <a:r>
              <a:rPr lang="en-US" sz="2800" i="0" dirty="0" err="1">
                <a:effectLst/>
                <a:latin typeface="Roboto" panose="02000000000000000000" pitchFamily="2" charset="0"/>
              </a:rPr>
              <a:t>Javascript</a:t>
            </a:r>
            <a:r>
              <a:rPr lang="en-US" sz="2800" i="0" dirty="0">
                <a:effectLst/>
                <a:latin typeface="Roboto" panose="02000000000000000000" pitchFamily="2" charset="0"/>
              </a:rPr>
              <a:t> vs Python THROWDOWN - Which should YOU use?</a:t>
            </a:r>
            <a:endParaRPr lang="en-CA" sz="2800" i="0" dirty="0">
              <a:solidFill>
                <a:srgbClr val="000000"/>
              </a:solidFill>
              <a:effectLst/>
              <a:latin typeface="+mj-ea"/>
              <a:ea typeface="+mj-ea"/>
            </a:endParaRPr>
          </a:p>
        </p:txBody>
      </p:sp>
      <p:sp>
        <p:nvSpPr>
          <p:cNvPr id="2" name="Rectangle 1">
            <a:extLst>
              <a:ext uri="{FF2B5EF4-FFF2-40B4-BE49-F238E27FC236}">
                <a16:creationId xmlns:a16="http://schemas.microsoft.com/office/drawing/2014/main" id="{2DB9E1E3-2FB7-4BDC-8C45-A875576CC00B}"/>
              </a:ext>
            </a:extLst>
          </p:cNvPr>
          <p:cNvSpPr>
            <a:spLocks noChangeArrowheads="1"/>
          </p:cNvSpPr>
          <p:nvPr/>
        </p:nvSpPr>
        <p:spPr bwMode="auto">
          <a:xfrm>
            <a:off x="691942" y="3665016"/>
            <a:ext cx="65" cy="27699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Online Media 3" title="Javascript vs Python THROWDOWN - Which should YOU use? (2020)">
            <a:hlinkClick r:id="" action="ppaction://media"/>
            <a:extLst>
              <a:ext uri="{FF2B5EF4-FFF2-40B4-BE49-F238E27FC236}">
                <a16:creationId xmlns:a16="http://schemas.microsoft.com/office/drawing/2014/main" id="{89E10F7C-22FF-45B5-9DE6-CC5E2BCEE66B}"/>
              </a:ext>
            </a:extLst>
          </p:cNvPr>
          <p:cNvPicPr>
            <a:picLocks noRot="1" noChangeAspect="1"/>
          </p:cNvPicPr>
          <p:nvPr>
            <a:videoFile r:link="rId2"/>
          </p:nvPr>
        </p:nvPicPr>
        <p:blipFill>
          <a:blip r:embed="rId5"/>
          <a:stretch>
            <a:fillRect/>
          </a:stretch>
        </p:blipFill>
        <p:spPr>
          <a:xfrm>
            <a:off x="1121148" y="1106585"/>
            <a:ext cx="10168891" cy="5745423"/>
          </a:xfrm>
          <a:prstGeom prst="rect">
            <a:avLst/>
          </a:prstGeom>
        </p:spPr>
      </p:pic>
    </p:spTree>
    <p:extLst>
      <p:ext uri="{BB962C8B-B14F-4D97-AF65-F5344CB8AC3E}">
        <p14:creationId xmlns:p14="http://schemas.microsoft.com/office/powerpoint/2010/main" val="197634898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nline Media 2" title="The Top 5 Programming Languages in 2021 to get a job">
            <a:hlinkClick r:id="" action="ppaction://media"/>
            <a:extLst>
              <a:ext uri="{FF2B5EF4-FFF2-40B4-BE49-F238E27FC236}">
                <a16:creationId xmlns:a16="http://schemas.microsoft.com/office/drawing/2014/main" id="{CDAEEC7F-09C1-42BD-AC6E-7D6BCA365CBE}"/>
              </a:ext>
            </a:extLst>
          </p:cNvPr>
          <p:cNvPicPr>
            <a:picLocks noRot="1" noChangeAspect="1"/>
          </p:cNvPicPr>
          <p:nvPr>
            <a:videoFile r:link="rId1"/>
          </p:nvPr>
        </p:nvPicPr>
        <p:blipFill>
          <a:blip r:embed="rId4"/>
          <a:stretch>
            <a:fillRect/>
          </a:stretch>
        </p:blipFill>
        <p:spPr>
          <a:xfrm>
            <a:off x="758884" y="821094"/>
            <a:ext cx="10684790" cy="6036906"/>
          </a:xfrm>
          <a:prstGeom prst="rect">
            <a:avLst/>
          </a:prstGeom>
        </p:spPr>
      </p:pic>
      <p:sp>
        <p:nvSpPr>
          <p:cNvPr id="5" name="TextBox 4">
            <a:extLst>
              <a:ext uri="{FF2B5EF4-FFF2-40B4-BE49-F238E27FC236}">
                <a16:creationId xmlns:a16="http://schemas.microsoft.com/office/drawing/2014/main" id="{4B1730A3-AFEA-40DD-82FC-F576A933A43E}"/>
              </a:ext>
            </a:extLst>
          </p:cNvPr>
          <p:cNvSpPr txBox="1"/>
          <p:nvPr/>
        </p:nvSpPr>
        <p:spPr>
          <a:xfrm>
            <a:off x="1856792" y="238131"/>
            <a:ext cx="8901404" cy="461665"/>
          </a:xfrm>
          <a:prstGeom prst="rect">
            <a:avLst/>
          </a:prstGeom>
          <a:noFill/>
        </p:spPr>
        <p:txBody>
          <a:bodyPr wrap="square">
            <a:spAutoFit/>
          </a:bodyPr>
          <a:lstStyle/>
          <a:p>
            <a:pPr algn="l"/>
            <a:r>
              <a:rPr lang="en-US" sz="2400" b="1" i="0" dirty="0">
                <a:effectLst/>
                <a:latin typeface="Roboto" panose="020B0604020202020204" pitchFamily="2" charset="0"/>
              </a:rPr>
              <a:t>The Top 5 Programming Languages in 2021 to get a job</a:t>
            </a:r>
          </a:p>
        </p:txBody>
      </p:sp>
    </p:spTree>
    <p:extLst>
      <p:ext uri="{BB962C8B-B14F-4D97-AF65-F5344CB8AC3E}">
        <p14:creationId xmlns:p14="http://schemas.microsoft.com/office/powerpoint/2010/main" val="407307016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A_矩形 104"/>
          <p:cNvSpPr/>
          <p:nvPr>
            <p:custDataLst>
              <p:tags r:id="rId1"/>
            </p:custDataLst>
          </p:nvPr>
        </p:nvSpPr>
        <p:spPr>
          <a:xfrm>
            <a:off x="378691" y="3238806"/>
            <a:ext cx="6065650" cy="646331"/>
          </a:xfrm>
          <a:prstGeom prst="rect">
            <a:avLst/>
          </a:prstGeom>
        </p:spPr>
        <p:txBody>
          <a:bodyPr wrap="square">
            <a:spAutoFit/>
          </a:bodyPr>
          <a:lstStyle/>
          <a:p>
            <a:r>
              <a:rPr lang="en-CA" altLang="en-US" sz="3600" i="1" dirty="0">
                <a:solidFill>
                  <a:srgbClr val="009999"/>
                </a:solidFill>
                <a:latin typeface="+mj-ea"/>
                <a:ea typeface="+mj-ea"/>
                <a:cs typeface="+mn-ea"/>
              </a:rPr>
              <a:t>Avez-vous des questions ?</a:t>
            </a:r>
            <a:endParaRPr lang="zh-CN" altLang="en-US" sz="3600" i="1" dirty="0">
              <a:solidFill>
                <a:srgbClr val="009999"/>
              </a:solidFill>
              <a:latin typeface="Noto Sans S Chinese Regular" panose="020B0500000000000000" pitchFamily="34" charset="-122"/>
              <a:ea typeface="Noto Sans S Chinese Regular" panose="020B0500000000000000" pitchFamily="34" charset="-122"/>
              <a:cs typeface="+mn-ea"/>
              <a:sym typeface="+mn-lt"/>
            </a:endParaRPr>
          </a:p>
        </p:txBody>
      </p:sp>
      <p:grpSp>
        <p:nvGrpSpPr>
          <p:cNvPr id="111" name="PA_组合 110"/>
          <p:cNvGrpSpPr/>
          <p:nvPr>
            <p:custDataLst>
              <p:tags r:id="rId2"/>
            </p:custDataLst>
          </p:nvPr>
        </p:nvGrpSpPr>
        <p:grpSpPr>
          <a:xfrm flipH="1">
            <a:off x="6298564" y="-12318"/>
            <a:ext cx="5860641" cy="6861082"/>
            <a:chOff x="441028" y="108253"/>
            <a:chExt cx="4654180" cy="6678233"/>
          </a:xfrm>
        </p:grpSpPr>
        <p:cxnSp>
          <p:nvCxnSpPr>
            <p:cNvPr id="112" name="直接连接符 111"/>
            <p:cNvCxnSpPr/>
            <p:nvPr userDrawn="1"/>
          </p:nvCxnSpPr>
          <p:spPr>
            <a:xfrm>
              <a:off x="1397000" y="109248"/>
              <a:ext cx="3698208" cy="2003942"/>
            </a:xfrm>
            <a:prstGeom prst="line">
              <a:avLst/>
            </a:prstGeom>
            <a:ln w="12700" cap="rnd">
              <a:gradFill>
                <a:gsLst>
                  <a:gs pos="60000">
                    <a:srgbClr val="FFFFFF">
                      <a:alpha val="60000"/>
                    </a:srgbClr>
                  </a:gs>
                  <a:gs pos="0">
                    <a:schemeClr val="bg1">
                      <a:alpha val="9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userDrawn="1"/>
          </p:nvCxnSpPr>
          <p:spPr>
            <a:xfrm>
              <a:off x="441030" y="975564"/>
              <a:ext cx="4034133" cy="2193086"/>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userDrawn="1"/>
          </p:nvCxnSpPr>
          <p:spPr>
            <a:xfrm>
              <a:off x="441030" y="2325338"/>
              <a:ext cx="4259152" cy="2315413"/>
            </a:xfrm>
            <a:prstGeom prst="line">
              <a:avLst/>
            </a:prstGeom>
            <a:ln w="12700" cap="rnd">
              <a:gradFill>
                <a:gsLst>
                  <a:gs pos="60000">
                    <a:srgbClr val="FFFFFF">
                      <a:alpha val="60000"/>
                    </a:srgbClr>
                  </a:gs>
                  <a:gs pos="0">
                    <a:schemeClr val="bg1">
                      <a:alpha val="9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userDrawn="1"/>
          </p:nvCxnSpPr>
          <p:spPr>
            <a:xfrm>
              <a:off x="441030" y="3668759"/>
              <a:ext cx="4338247" cy="2358412"/>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userDrawn="1"/>
          </p:nvCxnSpPr>
          <p:spPr>
            <a:xfrm>
              <a:off x="442776" y="5064209"/>
              <a:ext cx="3204537" cy="1722277"/>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userDrawn="1"/>
          </p:nvCxnSpPr>
          <p:spPr>
            <a:xfrm>
              <a:off x="441030" y="6380062"/>
              <a:ext cx="754357" cy="405429"/>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userDrawn="1"/>
          </p:nvCxnSpPr>
          <p:spPr>
            <a:xfrm flipV="1">
              <a:off x="441030" y="935237"/>
              <a:ext cx="4034131" cy="2248000"/>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userDrawn="1"/>
          </p:nvCxnSpPr>
          <p:spPr>
            <a:xfrm flipV="1">
              <a:off x="441030" y="2083389"/>
              <a:ext cx="4314751" cy="2404374"/>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userDrawn="1"/>
          </p:nvCxnSpPr>
          <p:spPr>
            <a:xfrm flipV="1">
              <a:off x="441028" y="3440258"/>
              <a:ext cx="4425082" cy="2465854"/>
            </a:xfrm>
            <a:prstGeom prst="line">
              <a:avLst/>
            </a:prstGeom>
            <a:ln w="12700" cap="rnd">
              <a:gradFill>
                <a:gsLst>
                  <a:gs pos="60000">
                    <a:srgbClr val="FFFFFF">
                      <a:alpha val="50000"/>
                    </a:srgbClr>
                  </a:gs>
                  <a:gs pos="0">
                    <a:schemeClr val="bg1">
                      <a:alpha val="8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userDrawn="1"/>
          </p:nvCxnSpPr>
          <p:spPr>
            <a:xfrm flipV="1">
              <a:off x="1261223" y="4797682"/>
              <a:ext cx="3567204" cy="1987809"/>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userDrawn="1"/>
          </p:nvCxnSpPr>
          <p:spPr>
            <a:xfrm flipV="1">
              <a:off x="441028" y="108253"/>
              <a:ext cx="3103433" cy="1729372"/>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userDrawn="1"/>
          </p:nvCxnSpPr>
          <p:spPr>
            <a:xfrm flipV="1">
              <a:off x="441030" y="111253"/>
              <a:ext cx="682160" cy="377986"/>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userDrawn="1"/>
          </p:nvCxnSpPr>
          <p:spPr>
            <a:xfrm>
              <a:off x="1206647" y="109248"/>
              <a:ext cx="0" cy="6677238"/>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userDrawn="1"/>
          </p:nvCxnSpPr>
          <p:spPr>
            <a:xfrm>
              <a:off x="3676895" y="108253"/>
              <a:ext cx="0" cy="6678233"/>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8" name="PA_组合 7"/>
          <p:cNvGrpSpPr/>
          <p:nvPr>
            <p:custDataLst>
              <p:tags r:id="rId3"/>
            </p:custDataLst>
          </p:nvPr>
        </p:nvGrpSpPr>
        <p:grpSpPr>
          <a:xfrm>
            <a:off x="8085157" y="5279067"/>
            <a:ext cx="587486" cy="1728000"/>
            <a:chOff x="8085157" y="5279067"/>
            <a:chExt cx="587486" cy="1728000"/>
          </a:xfrm>
        </p:grpSpPr>
        <p:sp>
          <p:nvSpPr>
            <p:cNvPr id="49" name="等腰三角形 9_4"/>
            <p:cNvSpPr/>
            <p:nvPr/>
          </p:nvSpPr>
          <p:spPr>
            <a:xfrm rot="10800000">
              <a:off x="8085157" y="5546117"/>
              <a:ext cx="587486" cy="1460950"/>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0" name="椭圆 49"/>
            <p:cNvSpPr>
              <a:spLocks noChangeAspect="1"/>
            </p:cNvSpPr>
            <p:nvPr/>
          </p:nvSpPr>
          <p:spPr>
            <a:xfrm>
              <a:off x="8111847" y="5279067"/>
              <a:ext cx="534106" cy="53409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 name="PA_组合 8"/>
          <p:cNvGrpSpPr/>
          <p:nvPr>
            <p:custDataLst>
              <p:tags r:id="rId4"/>
            </p:custDataLst>
          </p:nvPr>
        </p:nvGrpSpPr>
        <p:grpSpPr>
          <a:xfrm>
            <a:off x="7891999" y="3435106"/>
            <a:ext cx="807500" cy="2304000"/>
            <a:chOff x="7891999" y="3435106"/>
            <a:chExt cx="807500" cy="2304000"/>
          </a:xfrm>
        </p:grpSpPr>
        <p:sp>
          <p:nvSpPr>
            <p:cNvPr id="73" name="等腰三角形 9_6"/>
            <p:cNvSpPr/>
            <p:nvPr/>
          </p:nvSpPr>
          <p:spPr>
            <a:xfrm rot="10800000">
              <a:off x="7891999" y="3791172"/>
              <a:ext cx="807500" cy="194793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4" name="椭圆 73"/>
            <p:cNvSpPr>
              <a:spLocks noChangeAspect="1"/>
            </p:cNvSpPr>
            <p:nvPr/>
          </p:nvSpPr>
          <p:spPr>
            <a:xfrm>
              <a:off x="7939684" y="3435106"/>
              <a:ext cx="712133" cy="712132"/>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 name="PA_组合 9"/>
          <p:cNvGrpSpPr/>
          <p:nvPr>
            <p:custDataLst>
              <p:tags r:id="rId5"/>
            </p:custDataLst>
          </p:nvPr>
        </p:nvGrpSpPr>
        <p:grpSpPr>
          <a:xfrm>
            <a:off x="8930899" y="5019598"/>
            <a:ext cx="771066" cy="2268000"/>
            <a:chOff x="8930899" y="5019598"/>
            <a:chExt cx="771066" cy="2268000"/>
          </a:xfrm>
        </p:grpSpPr>
        <p:sp>
          <p:nvSpPr>
            <p:cNvPr id="58" name="等腰三角形 9_8"/>
            <p:cNvSpPr/>
            <p:nvPr/>
          </p:nvSpPr>
          <p:spPr>
            <a:xfrm rot="10800000">
              <a:off x="8930899" y="5370100"/>
              <a:ext cx="771066" cy="191749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9" name="椭圆 58"/>
            <p:cNvSpPr>
              <a:spLocks noChangeAspect="1"/>
            </p:cNvSpPr>
            <p:nvPr/>
          </p:nvSpPr>
          <p:spPr>
            <a:xfrm>
              <a:off x="8965930" y="5019598"/>
              <a:ext cx="701006" cy="701005"/>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1" name="PA_组合 10"/>
          <p:cNvGrpSpPr/>
          <p:nvPr>
            <p:custDataLst>
              <p:tags r:id="rId6"/>
            </p:custDataLst>
          </p:nvPr>
        </p:nvGrpSpPr>
        <p:grpSpPr>
          <a:xfrm>
            <a:off x="6198014" y="3951156"/>
            <a:ext cx="786986" cy="2124000"/>
            <a:chOff x="6198014" y="3951156"/>
            <a:chExt cx="786986" cy="2124000"/>
          </a:xfrm>
        </p:grpSpPr>
        <p:sp>
          <p:nvSpPr>
            <p:cNvPr id="64" name="等腰三角形 9_10"/>
            <p:cNvSpPr/>
            <p:nvPr/>
          </p:nvSpPr>
          <p:spPr>
            <a:xfrm rot="10800000">
              <a:off x="6198014" y="4279404"/>
              <a:ext cx="786986" cy="1795752"/>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5" name="椭圆 64"/>
            <p:cNvSpPr>
              <a:spLocks noChangeAspect="1"/>
            </p:cNvSpPr>
            <p:nvPr/>
          </p:nvSpPr>
          <p:spPr>
            <a:xfrm>
              <a:off x="6263259" y="3951156"/>
              <a:ext cx="656498" cy="656497"/>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 name="PA_组合 11"/>
          <p:cNvGrpSpPr/>
          <p:nvPr>
            <p:custDataLst>
              <p:tags r:id="rId7"/>
            </p:custDataLst>
          </p:nvPr>
        </p:nvGrpSpPr>
        <p:grpSpPr>
          <a:xfrm>
            <a:off x="8491539" y="3705321"/>
            <a:ext cx="1248391" cy="3672000"/>
            <a:chOff x="8491539" y="3705321"/>
            <a:chExt cx="1248391" cy="3672000"/>
          </a:xfrm>
        </p:grpSpPr>
        <p:sp>
          <p:nvSpPr>
            <p:cNvPr id="13" name="等腰三角形 9_12"/>
            <p:cNvSpPr/>
            <p:nvPr/>
          </p:nvSpPr>
          <p:spPr>
            <a:xfrm rot="10800000">
              <a:off x="8491539" y="4272801"/>
              <a:ext cx="1248391" cy="3104520"/>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 13"/>
            <p:cNvSpPr>
              <a:spLocks noChangeAspect="1"/>
            </p:cNvSpPr>
            <p:nvPr/>
          </p:nvSpPr>
          <p:spPr>
            <a:xfrm>
              <a:off x="8548254" y="3705321"/>
              <a:ext cx="1134960" cy="1134960"/>
            </a:xfrm>
            <a:prstGeom prst="ellipse">
              <a:avLst/>
            </a:prstGeom>
            <a:gradFill>
              <a:gsLst>
                <a:gs pos="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3" name="PA_组合 32"/>
          <p:cNvGrpSpPr/>
          <p:nvPr>
            <p:custDataLst>
              <p:tags r:id="rId8"/>
            </p:custDataLst>
          </p:nvPr>
        </p:nvGrpSpPr>
        <p:grpSpPr>
          <a:xfrm>
            <a:off x="7678206" y="4173322"/>
            <a:ext cx="905695" cy="2664001"/>
            <a:chOff x="7678206" y="4173322"/>
            <a:chExt cx="905695" cy="2664001"/>
          </a:xfrm>
        </p:grpSpPr>
        <p:sp>
          <p:nvSpPr>
            <p:cNvPr id="16" name="等腰三角形 9_14"/>
            <p:cNvSpPr/>
            <p:nvPr/>
          </p:nvSpPr>
          <p:spPr>
            <a:xfrm rot="10800000">
              <a:off x="7678206" y="4585024"/>
              <a:ext cx="905695" cy="225229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a:spLocks noChangeAspect="1"/>
            </p:cNvSpPr>
            <p:nvPr/>
          </p:nvSpPr>
          <p:spPr>
            <a:xfrm>
              <a:off x="7719353" y="4173322"/>
              <a:ext cx="823402" cy="823403"/>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9" name="PA_组合 38"/>
          <p:cNvGrpSpPr/>
          <p:nvPr>
            <p:custDataLst>
              <p:tags r:id="rId9"/>
            </p:custDataLst>
          </p:nvPr>
        </p:nvGrpSpPr>
        <p:grpSpPr>
          <a:xfrm>
            <a:off x="8158768" y="4511565"/>
            <a:ext cx="942412" cy="2772000"/>
            <a:chOff x="8158768" y="4511565"/>
            <a:chExt cx="942412" cy="2772000"/>
          </a:xfrm>
        </p:grpSpPr>
        <p:sp>
          <p:nvSpPr>
            <p:cNvPr id="19" name="等腰三角形 9_16"/>
            <p:cNvSpPr/>
            <p:nvPr/>
          </p:nvSpPr>
          <p:spPr>
            <a:xfrm rot="10800000">
              <a:off x="8158768" y="4939957"/>
              <a:ext cx="942412" cy="234360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0" name="椭圆 19"/>
            <p:cNvSpPr>
              <a:spLocks noChangeAspect="1"/>
            </p:cNvSpPr>
            <p:nvPr/>
          </p:nvSpPr>
          <p:spPr>
            <a:xfrm>
              <a:off x="8201583" y="4511565"/>
              <a:ext cx="856783" cy="85678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75" name="PA_组合 74"/>
          <p:cNvGrpSpPr/>
          <p:nvPr>
            <p:custDataLst>
              <p:tags r:id="rId10"/>
            </p:custDataLst>
          </p:nvPr>
        </p:nvGrpSpPr>
        <p:grpSpPr>
          <a:xfrm>
            <a:off x="11309411" y="6011164"/>
            <a:ext cx="715902" cy="1980000"/>
            <a:chOff x="11309411" y="6011164"/>
            <a:chExt cx="715902" cy="1980000"/>
          </a:xfrm>
        </p:grpSpPr>
        <p:sp>
          <p:nvSpPr>
            <p:cNvPr id="28" name="等腰三角形 9_18"/>
            <p:cNvSpPr/>
            <p:nvPr/>
          </p:nvSpPr>
          <p:spPr>
            <a:xfrm rot="10800000">
              <a:off x="11309411" y="6317158"/>
              <a:ext cx="715902" cy="1674006"/>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9" name="椭圆 28"/>
            <p:cNvSpPr>
              <a:spLocks noChangeAspect="1"/>
            </p:cNvSpPr>
            <p:nvPr/>
          </p:nvSpPr>
          <p:spPr>
            <a:xfrm>
              <a:off x="11361368" y="6011164"/>
              <a:ext cx="611990" cy="61198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6" name="PA_组合 95"/>
          <p:cNvGrpSpPr/>
          <p:nvPr>
            <p:custDataLst>
              <p:tags r:id="rId11"/>
            </p:custDataLst>
          </p:nvPr>
        </p:nvGrpSpPr>
        <p:grpSpPr>
          <a:xfrm>
            <a:off x="9272737" y="6173657"/>
            <a:ext cx="868978" cy="2556000"/>
            <a:chOff x="9272737" y="6173657"/>
            <a:chExt cx="868978" cy="2556000"/>
          </a:xfrm>
        </p:grpSpPr>
        <p:sp>
          <p:nvSpPr>
            <p:cNvPr id="31" name="等腰三角形 9_20"/>
            <p:cNvSpPr/>
            <p:nvPr/>
          </p:nvSpPr>
          <p:spPr>
            <a:xfrm rot="10800000">
              <a:off x="9272737" y="6568668"/>
              <a:ext cx="868978" cy="216098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2" name="椭圆 31"/>
            <p:cNvSpPr>
              <a:spLocks noChangeAspect="1"/>
            </p:cNvSpPr>
            <p:nvPr/>
          </p:nvSpPr>
          <p:spPr>
            <a:xfrm>
              <a:off x="9312216" y="6173657"/>
              <a:ext cx="790021" cy="790021"/>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7" name="PA_组合 96"/>
          <p:cNvGrpSpPr/>
          <p:nvPr>
            <p:custDataLst>
              <p:tags r:id="rId12"/>
            </p:custDataLst>
          </p:nvPr>
        </p:nvGrpSpPr>
        <p:grpSpPr>
          <a:xfrm>
            <a:off x="8447464" y="5580235"/>
            <a:ext cx="1174957" cy="3455999"/>
            <a:chOff x="8447464" y="5580235"/>
            <a:chExt cx="1174957" cy="3455999"/>
          </a:xfrm>
        </p:grpSpPr>
        <p:sp>
          <p:nvSpPr>
            <p:cNvPr id="40" name="等腰三角形 9_22"/>
            <p:cNvSpPr/>
            <p:nvPr/>
          </p:nvSpPr>
          <p:spPr>
            <a:xfrm rot="10800000">
              <a:off x="8447464" y="6114333"/>
              <a:ext cx="1174957" cy="2921901"/>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1" name="椭圆 40"/>
            <p:cNvSpPr>
              <a:spLocks noChangeAspect="1"/>
            </p:cNvSpPr>
            <p:nvPr/>
          </p:nvSpPr>
          <p:spPr>
            <a:xfrm>
              <a:off x="8500844" y="5580235"/>
              <a:ext cx="1068199" cy="106819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8" name="PA_组合 97"/>
          <p:cNvGrpSpPr/>
          <p:nvPr>
            <p:custDataLst>
              <p:tags r:id="rId13"/>
            </p:custDataLst>
          </p:nvPr>
        </p:nvGrpSpPr>
        <p:grpSpPr>
          <a:xfrm>
            <a:off x="5713365" y="4642065"/>
            <a:ext cx="1358547" cy="3996000"/>
            <a:chOff x="5713365" y="4642065"/>
            <a:chExt cx="1358547" cy="3996000"/>
          </a:xfrm>
        </p:grpSpPr>
        <p:sp>
          <p:nvSpPr>
            <p:cNvPr id="43" name="等腰三角形 9_24"/>
            <p:cNvSpPr/>
            <p:nvPr/>
          </p:nvSpPr>
          <p:spPr>
            <a:xfrm rot="10800000">
              <a:off x="5713365" y="5259617"/>
              <a:ext cx="1358547" cy="337844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4" name="椭圆 43"/>
            <p:cNvSpPr>
              <a:spLocks noChangeAspect="1"/>
            </p:cNvSpPr>
            <p:nvPr/>
          </p:nvSpPr>
          <p:spPr>
            <a:xfrm>
              <a:off x="5775086" y="4642065"/>
              <a:ext cx="1235107" cy="123510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9" name="PA_组合 98"/>
          <p:cNvGrpSpPr/>
          <p:nvPr>
            <p:custDataLst>
              <p:tags r:id="rId14"/>
            </p:custDataLst>
          </p:nvPr>
        </p:nvGrpSpPr>
        <p:grpSpPr>
          <a:xfrm>
            <a:off x="7146608" y="5004310"/>
            <a:ext cx="820027" cy="2412000"/>
            <a:chOff x="7146608" y="5004310"/>
            <a:chExt cx="820027" cy="2412000"/>
          </a:xfrm>
        </p:grpSpPr>
        <p:sp>
          <p:nvSpPr>
            <p:cNvPr id="46" name="等腰三角形 9_26"/>
            <p:cNvSpPr/>
            <p:nvPr/>
          </p:nvSpPr>
          <p:spPr>
            <a:xfrm rot="10800000">
              <a:off x="7146608" y="5377067"/>
              <a:ext cx="820027" cy="2039243"/>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7" name="椭圆 46"/>
            <p:cNvSpPr>
              <a:spLocks noChangeAspect="1"/>
            </p:cNvSpPr>
            <p:nvPr/>
          </p:nvSpPr>
          <p:spPr>
            <a:xfrm>
              <a:off x="7183863" y="5004310"/>
              <a:ext cx="745518" cy="745513"/>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0" name="PA_组合 99"/>
          <p:cNvGrpSpPr/>
          <p:nvPr>
            <p:custDataLst>
              <p:tags r:id="rId15"/>
            </p:custDataLst>
          </p:nvPr>
        </p:nvGrpSpPr>
        <p:grpSpPr>
          <a:xfrm>
            <a:off x="6965950" y="4426151"/>
            <a:ext cx="879620" cy="2555999"/>
            <a:chOff x="6965950" y="4426151"/>
            <a:chExt cx="879620" cy="2555999"/>
          </a:xfrm>
        </p:grpSpPr>
        <p:sp>
          <p:nvSpPr>
            <p:cNvPr id="61" name="等腰三角形 9_28"/>
            <p:cNvSpPr/>
            <p:nvPr/>
          </p:nvSpPr>
          <p:spPr>
            <a:xfrm rot="10800000">
              <a:off x="6965950" y="4821161"/>
              <a:ext cx="879620" cy="216098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2" name="椭圆 61"/>
            <p:cNvSpPr>
              <a:spLocks noChangeAspect="1"/>
            </p:cNvSpPr>
            <p:nvPr/>
          </p:nvSpPr>
          <p:spPr>
            <a:xfrm>
              <a:off x="7010750" y="4426151"/>
              <a:ext cx="790022" cy="790021"/>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1" name="PA_组合 100"/>
          <p:cNvGrpSpPr/>
          <p:nvPr>
            <p:custDataLst>
              <p:tags r:id="rId16"/>
            </p:custDataLst>
          </p:nvPr>
        </p:nvGrpSpPr>
        <p:grpSpPr>
          <a:xfrm>
            <a:off x="10573460" y="4642065"/>
            <a:ext cx="525546" cy="1331996"/>
            <a:chOff x="10573460" y="4642065"/>
            <a:chExt cx="525546" cy="1331996"/>
          </a:xfrm>
        </p:grpSpPr>
        <p:sp>
          <p:nvSpPr>
            <p:cNvPr id="67" name="等腰三角形 9_30"/>
            <p:cNvSpPr/>
            <p:nvPr/>
          </p:nvSpPr>
          <p:spPr>
            <a:xfrm rot="10800000">
              <a:off x="10573460" y="4847912"/>
              <a:ext cx="525546" cy="112614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8" name="椭圆 67"/>
            <p:cNvSpPr>
              <a:spLocks noChangeAspect="1"/>
            </p:cNvSpPr>
            <p:nvPr/>
          </p:nvSpPr>
          <p:spPr>
            <a:xfrm>
              <a:off x="10630379" y="4642065"/>
              <a:ext cx="411710" cy="411701"/>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2" name="PA_组合 101"/>
          <p:cNvGrpSpPr/>
          <p:nvPr>
            <p:custDataLst>
              <p:tags r:id="rId17"/>
            </p:custDataLst>
          </p:nvPr>
        </p:nvGrpSpPr>
        <p:grpSpPr>
          <a:xfrm>
            <a:off x="9721347" y="4036519"/>
            <a:ext cx="715672" cy="1980000"/>
            <a:chOff x="9721347" y="4036519"/>
            <a:chExt cx="715672" cy="1980000"/>
          </a:xfrm>
        </p:grpSpPr>
        <p:sp>
          <p:nvSpPr>
            <p:cNvPr id="70" name="等腰三角形 9_32"/>
            <p:cNvSpPr/>
            <p:nvPr/>
          </p:nvSpPr>
          <p:spPr>
            <a:xfrm rot="10800000">
              <a:off x="9721347" y="4342513"/>
              <a:ext cx="715672" cy="1674006"/>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1" name="椭圆 70"/>
            <p:cNvSpPr>
              <a:spLocks noChangeAspect="1"/>
            </p:cNvSpPr>
            <p:nvPr/>
          </p:nvSpPr>
          <p:spPr>
            <a:xfrm>
              <a:off x="9773189" y="4036519"/>
              <a:ext cx="611990" cy="61198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7" name="PA_组合 126"/>
          <p:cNvGrpSpPr/>
          <p:nvPr>
            <p:custDataLst>
              <p:tags r:id="rId18"/>
            </p:custDataLst>
          </p:nvPr>
        </p:nvGrpSpPr>
        <p:grpSpPr>
          <a:xfrm>
            <a:off x="7097292" y="3424240"/>
            <a:ext cx="1077041" cy="3167998"/>
            <a:chOff x="7097292" y="3424240"/>
            <a:chExt cx="1077041" cy="3167998"/>
          </a:xfrm>
        </p:grpSpPr>
        <p:sp>
          <p:nvSpPr>
            <p:cNvPr id="76" name="等腰三角形 9_34"/>
            <p:cNvSpPr/>
            <p:nvPr/>
          </p:nvSpPr>
          <p:spPr>
            <a:xfrm rot="10800000">
              <a:off x="7097292" y="3913829"/>
              <a:ext cx="1077041" cy="267840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7" name="椭圆 76"/>
            <p:cNvSpPr>
              <a:spLocks noChangeAspect="1"/>
            </p:cNvSpPr>
            <p:nvPr/>
          </p:nvSpPr>
          <p:spPr>
            <a:xfrm>
              <a:off x="7146224" y="3424240"/>
              <a:ext cx="979179" cy="97917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8" name="PA_组合 127"/>
          <p:cNvGrpSpPr/>
          <p:nvPr>
            <p:custDataLst>
              <p:tags r:id="rId19"/>
            </p:custDataLst>
          </p:nvPr>
        </p:nvGrpSpPr>
        <p:grpSpPr>
          <a:xfrm>
            <a:off x="8359404" y="2834374"/>
            <a:ext cx="759196" cy="2124000"/>
            <a:chOff x="8359404" y="2834374"/>
            <a:chExt cx="759196" cy="2124000"/>
          </a:xfrm>
        </p:grpSpPr>
        <p:sp>
          <p:nvSpPr>
            <p:cNvPr id="82" name="等腰三角形 9_36"/>
            <p:cNvSpPr/>
            <p:nvPr/>
          </p:nvSpPr>
          <p:spPr>
            <a:xfrm rot="10800000">
              <a:off x="8359404" y="3162622"/>
              <a:ext cx="759196" cy="1795752"/>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3" name="椭圆 82"/>
            <p:cNvSpPr>
              <a:spLocks noChangeAspect="1"/>
            </p:cNvSpPr>
            <p:nvPr/>
          </p:nvSpPr>
          <p:spPr>
            <a:xfrm>
              <a:off x="8410754" y="2834374"/>
              <a:ext cx="656498" cy="656497"/>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9" name="PA_组合 128"/>
          <p:cNvGrpSpPr/>
          <p:nvPr>
            <p:custDataLst>
              <p:tags r:id="rId20"/>
            </p:custDataLst>
          </p:nvPr>
        </p:nvGrpSpPr>
        <p:grpSpPr>
          <a:xfrm>
            <a:off x="7769523" y="2742671"/>
            <a:ext cx="655340" cy="1728000"/>
            <a:chOff x="7769523" y="2742671"/>
            <a:chExt cx="655340" cy="1728000"/>
          </a:xfrm>
        </p:grpSpPr>
        <p:sp>
          <p:nvSpPr>
            <p:cNvPr id="85" name="等腰三角形 9_38"/>
            <p:cNvSpPr/>
            <p:nvPr/>
          </p:nvSpPr>
          <p:spPr>
            <a:xfrm rot="10800000">
              <a:off x="7769523" y="3009721"/>
              <a:ext cx="655340" cy="1460950"/>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6" name="椭圆 85"/>
            <p:cNvSpPr>
              <a:spLocks noChangeAspect="1"/>
            </p:cNvSpPr>
            <p:nvPr/>
          </p:nvSpPr>
          <p:spPr>
            <a:xfrm>
              <a:off x="7830143" y="2742671"/>
              <a:ext cx="534102" cy="53409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0" name="PA_组合 129"/>
          <p:cNvGrpSpPr/>
          <p:nvPr>
            <p:custDataLst>
              <p:tags r:id="rId21"/>
            </p:custDataLst>
          </p:nvPr>
        </p:nvGrpSpPr>
        <p:grpSpPr>
          <a:xfrm>
            <a:off x="8279535" y="2409047"/>
            <a:ext cx="537440" cy="1404000"/>
            <a:chOff x="8279535" y="2409047"/>
            <a:chExt cx="537440" cy="1404000"/>
          </a:xfrm>
        </p:grpSpPr>
        <p:sp>
          <p:nvSpPr>
            <p:cNvPr id="88" name="等腰三角形 9_40"/>
            <p:cNvSpPr/>
            <p:nvPr/>
          </p:nvSpPr>
          <p:spPr>
            <a:xfrm rot="10800000">
              <a:off x="8279535" y="2626025"/>
              <a:ext cx="537440" cy="1187022"/>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9" name="椭圆 88"/>
            <p:cNvSpPr>
              <a:spLocks noChangeAspect="1"/>
            </p:cNvSpPr>
            <p:nvPr/>
          </p:nvSpPr>
          <p:spPr>
            <a:xfrm>
              <a:off x="8331276" y="2409047"/>
              <a:ext cx="433959" cy="433955"/>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1" name="PA_组合 130"/>
          <p:cNvGrpSpPr/>
          <p:nvPr>
            <p:custDataLst>
              <p:tags r:id="rId22"/>
            </p:custDataLst>
          </p:nvPr>
        </p:nvGrpSpPr>
        <p:grpSpPr>
          <a:xfrm>
            <a:off x="8851144" y="2051771"/>
            <a:ext cx="788156" cy="2160000"/>
            <a:chOff x="8851144" y="2051771"/>
            <a:chExt cx="788156" cy="2160000"/>
          </a:xfrm>
        </p:grpSpPr>
        <p:sp>
          <p:nvSpPr>
            <p:cNvPr id="91" name="等腰三角形 9_42"/>
            <p:cNvSpPr/>
            <p:nvPr/>
          </p:nvSpPr>
          <p:spPr>
            <a:xfrm rot="10800000">
              <a:off x="8851144" y="2385583"/>
              <a:ext cx="788156" cy="182618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92" name="椭圆 91"/>
            <p:cNvSpPr>
              <a:spLocks noChangeAspect="1"/>
            </p:cNvSpPr>
            <p:nvPr/>
          </p:nvSpPr>
          <p:spPr>
            <a:xfrm>
              <a:off x="8911411" y="2051771"/>
              <a:ext cx="667625" cy="667624"/>
            </a:xfrm>
            <a:prstGeom prst="ellipse">
              <a:avLst/>
            </a:prstGeom>
            <a:gradFill>
              <a:gsLst>
                <a:gs pos="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2" name="PA_组合 131"/>
          <p:cNvGrpSpPr/>
          <p:nvPr>
            <p:custDataLst>
              <p:tags r:id="rId23"/>
            </p:custDataLst>
          </p:nvPr>
        </p:nvGrpSpPr>
        <p:grpSpPr>
          <a:xfrm>
            <a:off x="7811947" y="1829573"/>
            <a:ext cx="536716" cy="1331997"/>
            <a:chOff x="7811947" y="1829573"/>
            <a:chExt cx="536716" cy="1331997"/>
          </a:xfrm>
        </p:grpSpPr>
        <p:sp>
          <p:nvSpPr>
            <p:cNvPr id="94" name="等腰三角形 9_44"/>
            <p:cNvSpPr/>
            <p:nvPr/>
          </p:nvSpPr>
          <p:spPr>
            <a:xfrm rot="10800000">
              <a:off x="7811947" y="2035421"/>
              <a:ext cx="536716" cy="112614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95" name="椭圆 94"/>
            <p:cNvSpPr>
              <a:spLocks noChangeAspect="1"/>
            </p:cNvSpPr>
            <p:nvPr/>
          </p:nvSpPr>
          <p:spPr>
            <a:xfrm>
              <a:off x="7874453" y="1829573"/>
              <a:ext cx="411705" cy="411701"/>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3" name="PA_组合 132"/>
          <p:cNvGrpSpPr/>
          <p:nvPr>
            <p:custDataLst>
              <p:tags r:id="rId24"/>
            </p:custDataLst>
          </p:nvPr>
        </p:nvGrpSpPr>
        <p:grpSpPr>
          <a:xfrm>
            <a:off x="7245345" y="5466330"/>
            <a:ext cx="1358542" cy="3996000"/>
            <a:chOff x="7245345" y="5466330"/>
            <a:chExt cx="1358542" cy="3996000"/>
          </a:xfrm>
        </p:grpSpPr>
        <p:sp>
          <p:nvSpPr>
            <p:cNvPr id="34" name="等腰三角形 9_46"/>
            <p:cNvSpPr/>
            <p:nvPr/>
          </p:nvSpPr>
          <p:spPr>
            <a:xfrm rot="10800000">
              <a:off x="7245345" y="6083882"/>
              <a:ext cx="1358542" cy="337844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5" name="椭圆 34"/>
            <p:cNvSpPr>
              <a:spLocks noChangeAspect="1"/>
            </p:cNvSpPr>
            <p:nvPr/>
          </p:nvSpPr>
          <p:spPr>
            <a:xfrm>
              <a:off x="7307066" y="5466330"/>
              <a:ext cx="1235103" cy="123510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4" name="PA_组合 133"/>
          <p:cNvGrpSpPr/>
          <p:nvPr>
            <p:custDataLst>
              <p:tags r:id="rId25"/>
            </p:custDataLst>
          </p:nvPr>
        </p:nvGrpSpPr>
        <p:grpSpPr>
          <a:xfrm>
            <a:off x="6696365" y="5346918"/>
            <a:ext cx="917938" cy="2700000"/>
            <a:chOff x="6696365" y="5346918"/>
            <a:chExt cx="917938" cy="2700000"/>
          </a:xfrm>
        </p:grpSpPr>
        <p:sp>
          <p:nvSpPr>
            <p:cNvPr id="37" name="等腰三角形 9_48"/>
            <p:cNvSpPr/>
            <p:nvPr/>
          </p:nvSpPr>
          <p:spPr>
            <a:xfrm rot="10800000">
              <a:off x="6696365" y="5764183"/>
              <a:ext cx="917938" cy="2282735"/>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8" name="椭圆 37"/>
            <p:cNvSpPr>
              <a:spLocks noChangeAspect="1"/>
            </p:cNvSpPr>
            <p:nvPr/>
          </p:nvSpPr>
          <p:spPr>
            <a:xfrm>
              <a:off x="6738068" y="5346918"/>
              <a:ext cx="834533" cy="834530"/>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5" name="PA_组合 134"/>
          <p:cNvGrpSpPr/>
          <p:nvPr>
            <p:custDataLst>
              <p:tags r:id="rId26"/>
            </p:custDataLst>
          </p:nvPr>
        </p:nvGrpSpPr>
        <p:grpSpPr>
          <a:xfrm>
            <a:off x="6245184" y="6257975"/>
            <a:ext cx="1174953" cy="3455999"/>
            <a:chOff x="6245184" y="6257975"/>
            <a:chExt cx="1174953" cy="3455999"/>
          </a:xfrm>
        </p:grpSpPr>
        <p:sp>
          <p:nvSpPr>
            <p:cNvPr id="22" name="等腰三角形 9_50"/>
            <p:cNvSpPr/>
            <p:nvPr/>
          </p:nvSpPr>
          <p:spPr>
            <a:xfrm rot="10800000">
              <a:off x="6245184" y="6792073"/>
              <a:ext cx="1174953" cy="2921901"/>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3" name="椭圆 22"/>
            <p:cNvSpPr>
              <a:spLocks noChangeAspect="1"/>
            </p:cNvSpPr>
            <p:nvPr/>
          </p:nvSpPr>
          <p:spPr>
            <a:xfrm>
              <a:off x="6298564" y="6257975"/>
              <a:ext cx="1068195" cy="106819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6" name="PA_组合 135"/>
          <p:cNvGrpSpPr/>
          <p:nvPr>
            <p:custDataLst>
              <p:tags r:id="rId27"/>
            </p:custDataLst>
          </p:nvPr>
        </p:nvGrpSpPr>
        <p:grpSpPr>
          <a:xfrm>
            <a:off x="9014414" y="3129639"/>
            <a:ext cx="905695" cy="2664001"/>
            <a:chOff x="9014414" y="3129639"/>
            <a:chExt cx="905695" cy="2664001"/>
          </a:xfrm>
        </p:grpSpPr>
        <p:sp>
          <p:nvSpPr>
            <p:cNvPr id="79" name="等腰三角形 9_52"/>
            <p:cNvSpPr/>
            <p:nvPr/>
          </p:nvSpPr>
          <p:spPr>
            <a:xfrm rot="10800000">
              <a:off x="9014414" y="3541341"/>
              <a:ext cx="905695" cy="225229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0" name="椭圆 79"/>
            <p:cNvSpPr>
              <a:spLocks noChangeAspect="1"/>
            </p:cNvSpPr>
            <p:nvPr/>
          </p:nvSpPr>
          <p:spPr>
            <a:xfrm>
              <a:off x="9055561" y="3129639"/>
              <a:ext cx="823402" cy="823403"/>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7" name="PA_组合 136"/>
          <p:cNvGrpSpPr/>
          <p:nvPr>
            <p:custDataLst>
              <p:tags r:id="rId28"/>
            </p:custDataLst>
          </p:nvPr>
        </p:nvGrpSpPr>
        <p:grpSpPr>
          <a:xfrm>
            <a:off x="9417129" y="4897396"/>
            <a:ext cx="1077041" cy="3168000"/>
            <a:chOff x="9417129" y="4897396"/>
            <a:chExt cx="1077041" cy="3168000"/>
          </a:xfrm>
        </p:grpSpPr>
        <p:sp>
          <p:nvSpPr>
            <p:cNvPr id="55" name="等腰三角形 9_54"/>
            <p:cNvSpPr/>
            <p:nvPr/>
          </p:nvSpPr>
          <p:spPr>
            <a:xfrm rot="10800000">
              <a:off x="9417129" y="5386987"/>
              <a:ext cx="1077041" cy="267840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6" name="椭圆 55"/>
            <p:cNvSpPr>
              <a:spLocks noChangeAspect="1"/>
            </p:cNvSpPr>
            <p:nvPr/>
          </p:nvSpPr>
          <p:spPr>
            <a:xfrm>
              <a:off x="9466061" y="4897396"/>
              <a:ext cx="979179" cy="979182"/>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8" name="PA_组合 137"/>
          <p:cNvGrpSpPr/>
          <p:nvPr>
            <p:custDataLst>
              <p:tags r:id="rId29"/>
            </p:custDataLst>
          </p:nvPr>
        </p:nvGrpSpPr>
        <p:grpSpPr>
          <a:xfrm>
            <a:off x="10073620" y="5646405"/>
            <a:ext cx="632480" cy="1692000"/>
            <a:chOff x="10073620" y="5646405"/>
            <a:chExt cx="632480" cy="1692000"/>
          </a:xfrm>
        </p:grpSpPr>
        <p:sp>
          <p:nvSpPr>
            <p:cNvPr id="52" name="等腰三角形 9_56"/>
            <p:cNvSpPr/>
            <p:nvPr/>
          </p:nvSpPr>
          <p:spPr>
            <a:xfrm rot="10800000">
              <a:off x="10073620" y="5907891"/>
              <a:ext cx="632480" cy="143051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3" name="椭圆 52"/>
            <p:cNvSpPr>
              <a:spLocks noChangeAspect="1"/>
            </p:cNvSpPr>
            <p:nvPr/>
          </p:nvSpPr>
          <p:spPr>
            <a:xfrm>
              <a:off x="10128371" y="5646405"/>
              <a:ext cx="522979" cy="522972"/>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9" name="PA_组合 138"/>
          <p:cNvGrpSpPr/>
          <p:nvPr>
            <p:custDataLst>
              <p:tags r:id="rId30"/>
            </p:custDataLst>
          </p:nvPr>
        </p:nvGrpSpPr>
        <p:grpSpPr>
          <a:xfrm>
            <a:off x="10231003" y="6243686"/>
            <a:ext cx="1077041" cy="3168000"/>
            <a:chOff x="10231003" y="6243686"/>
            <a:chExt cx="1077041" cy="3168000"/>
          </a:xfrm>
        </p:grpSpPr>
        <p:sp>
          <p:nvSpPr>
            <p:cNvPr id="25" name="等腰三角形 9"/>
            <p:cNvSpPr/>
            <p:nvPr/>
          </p:nvSpPr>
          <p:spPr>
            <a:xfrm rot="10800000">
              <a:off x="10231003" y="6733277"/>
              <a:ext cx="1077041" cy="267840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6" name="椭圆 25"/>
            <p:cNvSpPr>
              <a:spLocks noChangeAspect="1"/>
            </p:cNvSpPr>
            <p:nvPr/>
          </p:nvSpPr>
          <p:spPr>
            <a:xfrm>
              <a:off x="10279935" y="6243686"/>
              <a:ext cx="979179" cy="979182"/>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103" name="PA_文本框 18"/>
          <p:cNvSpPr txBox="1"/>
          <p:nvPr>
            <p:custDataLst>
              <p:tags r:id="rId31"/>
            </p:custDataLst>
          </p:nvPr>
        </p:nvSpPr>
        <p:spPr>
          <a:xfrm>
            <a:off x="1353444" y="1683463"/>
            <a:ext cx="3494931" cy="1446550"/>
          </a:xfrm>
          <a:prstGeom prst="rect">
            <a:avLst/>
          </a:prstGeom>
          <a:noFill/>
          <a:effectLst/>
        </p:spPr>
        <p:txBody>
          <a:bodyPr wrap="none" rtlCol="0" anchor="b" anchorCtr="0">
            <a:spAutoFit/>
          </a:bodyPr>
          <a:lstStyle>
            <a:defPPr>
              <a:defRPr lang="zh-CN"/>
            </a:defPPr>
            <a:lvl1pPr>
              <a:defRPr sz="5400" b="1">
                <a:solidFill>
                  <a:srgbClr val="6BB2E1">
                    <a:lumMod val="75000"/>
                  </a:srgbClr>
                </a:solidFill>
                <a:effectLst>
                  <a:innerShdw blurRad="127000" dist="63500" dir="16200000">
                    <a:prstClr val="black">
                      <a:alpha val="50000"/>
                    </a:prstClr>
                  </a:innerShdw>
                </a:effectLst>
                <a:latin typeface="微软雅黑"/>
                <a:ea typeface="微软雅黑"/>
              </a:defRPr>
            </a:lvl1pPr>
          </a:lstStyle>
          <a:p>
            <a:r>
              <a:rPr lang="fr-CA" altLang="en-US" sz="8800" dirty="0">
                <a:solidFill>
                  <a:srgbClr val="009999"/>
                </a:solidFill>
                <a:effectLst/>
                <a:latin typeface="+mj-lt"/>
                <a:ea typeface="+mj-ea"/>
              </a:rPr>
              <a:t>Merci !</a:t>
            </a:r>
            <a:endParaRPr lang="zh-CN" altLang="en-US" sz="9600" dirty="0">
              <a:solidFill>
                <a:srgbClr val="009999"/>
              </a:solidFill>
              <a:latin typeface="+mj-lt"/>
              <a:ea typeface="Noto Sans S Chinese Medium" panose="020B0600000000000000" pitchFamily="34" charset="-122"/>
              <a:sym typeface="+mn-lt"/>
            </a:endParaRPr>
          </a:p>
        </p:txBody>
      </p:sp>
    </p:spTree>
    <p:extLst>
      <p:ext uri="{BB962C8B-B14F-4D97-AF65-F5344CB8AC3E}">
        <p14:creationId xmlns:p14="http://schemas.microsoft.com/office/powerpoint/2010/main" val="1679761523"/>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160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250" fill="hold"/>
                                        <p:tgtEl>
                                          <p:spTgt spid="8"/>
                                        </p:tgtEl>
                                        <p:attrNameLst>
                                          <p:attrName>ppt_x</p:attrName>
                                        </p:attrNameLst>
                                      </p:cBhvr>
                                      <p:tavLst>
                                        <p:tav tm="0">
                                          <p:val>
                                            <p:strVal val="#ppt_x"/>
                                          </p:val>
                                        </p:tav>
                                        <p:tav tm="100000">
                                          <p:val>
                                            <p:strVal val="#ppt_x"/>
                                          </p:val>
                                        </p:tav>
                                      </p:tavLst>
                                    </p:anim>
                                    <p:anim calcmode="lin" valueType="num">
                                      <p:cBhvr additive="base">
                                        <p:cTn id="8" dur="125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5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250" fill="hold"/>
                                        <p:tgtEl>
                                          <p:spTgt spid="9"/>
                                        </p:tgtEl>
                                        <p:attrNameLst>
                                          <p:attrName>ppt_x</p:attrName>
                                        </p:attrNameLst>
                                      </p:cBhvr>
                                      <p:tavLst>
                                        <p:tav tm="0">
                                          <p:val>
                                            <p:strVal val="#ppt_x"/>
                                          </p:val>
                                        </p:tav>
                                        <p:tav tm="100000">
                                          <p:val>
                                            <p:strVal val="#ppt_x"/>
                                          </p:val>
                                        </p:tav>
                                      </p:tavLst>
                                    </p:anim>
                                    <p:anim calcmode="lin" valueType="num">
                                      <p:cBhvr additive="base">
                                        <p:cTn id="12" dur="125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15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1250" fill="hold"/>
                                        <p:tgtEl>
                                          <p:spTgt spid="10"/>
                                        </p:tgtEl>
                                        <p:attrNameLst>
                                          <p:attrName>ppt_x</p:attrName>
                                        </p:attrNameLst>
                                      </p:cBhvr>
                                      <p:tavLst>
                                        <p:tav tm="0">
                                          <p:val>
                                            <p:strVal val="#ppt_x"/>
                                          </p:val>
                                        </p:tav>
                                        <p:tav tm="100000">
                                          <p:val>
                                            <p:strVal val="#ppt_x"/>
                                          </p:val>
                                        </p:tav>
                                      </p:tavLst>
                                    </p:anim>
                                    <p:anim calcmode="lin" valueType="num">
                                      <p:cBhvr additive="base">
                                        <p:cTn id="16" dur="125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80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250" fill="hold"/>
                                        <p:tgtEl>
                                          <p:spTgt spid="11"/>
                                        </p:tgtEl>
                                        <p:attrNameLst>
                                          <p:attrName>ppt_x</p:attrName>
                                        </p:attrNameLst>
                                      </p:cBhvr>
                                      <p:tavLst>
                                        <p:tav tm="0">
                                          <p:val>
                                            <p:strVal val="#ppt_x"/>
                                          </p:val>
                                        </p:tav>
                                        <p:tav tm="100000">
                                          <p:val>
                                            <p:strVal val="#ppt_x"/>
                                          </p:val>
                                        </p:tav>
                                      </p:tavLst>
                                    </p:anim>
                                    <p:anim calcmode="lin" valueType="num">
                                      <p:cBhvr additive="base">
                                        <p:cTn id="20" dur="125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160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1250" fill="hold"/>
                                        <p:tgtEl>
                                          <p:spTgt spid="12"/>
                                        </p:tgtEl>
                                        <p:attrNameLst>
                                          <p:attrName>ppt_x</p:attrName>
                                        </p:attrNameLst>
                                      </p:cBhvr>
                                      <p:tavLst>
                                        <p:tav tm="0">
                                          <p:val>
                                            <p:strVal val="#ppt_x"/>
                                          </p:val>
                                        </p:tav>
                                        <p:tav tm="100000">
                                          <p:val>
                                            <p:strVal val="#ppt_x"/>
                                          </p:val>
                                        </p:tav>
                                      </p:tavLst>
                                    </p:anim>
                                    <p:anim calcmode="lin" valueType="num">
                                      <p:cBhvr additive="base">
                                        <p:cTn id="24" dur="125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decel="100000" fill="hold" nodeType="withEffect">
                                  <p:stCondLst>
                                    <p:cond delay="1000"/>
                                  </p:stCondLst>
                                  <p:childTnLst>
                                    <p:set>
                                      <p:cBhvr>
                                        <p:cTn id="26" dur="1" fill="hold">
                                          <p:stCondLst>
                                            <p:cond delay="0"/>
                                          </p:stCondLst>
                                        </p:cTn>
                                        <p:tgtEl>
                                          <p:spTgt spid="33"/>
                                        </p:tgtEl>
                                        <p:attrNameLst>
                                          <p:attrName>style.visibility</p:attrName>
                                        </p:attrNameLst>
                                      </p:cBhvr>
                                      <p:to>
                                        <p:strVal val="visible"/>
                                      </p:to>
                                    </p:set>
                                    <p:anim calcmode="lin" valueType="num">
                                      <p:cBhvr additive="base">
                                        <p:cTn id="27" dur="1250" fill="hold"/>
                                        <p:tgtEl>
                                          <p:spTgt spid="33"/>
                                        </p:tgtEl>
                                        <p:attrNameLst>
                                          <p:attrName>ppt_x</p:attrName>
                                        </p:attrNameLst>
                                      </p:cBhvr>
                                      <p:tavLst>
                                        <p:tav tm="0">
                                          <p:val>
                                            <p:strVal val="#ppt_x"/>
                                          </p:val>
                                        </p:tav>
                                        <p:tav tm="100000">
                                          <p:val>
                                            <p:strVal val="#ppt_x"/>
                                          </p:val>
                                        </p:tav>
                                      </p:tavLst>
                                    </p:anim>
                                    <p:anim calcmode="lin" valueType="num">
                                      <p:cBhvr additive="base">
                                        <p:cTn id="28" dur="1250" fill="hold"/>
                                        <p:tgtEl>
                                          <p:spTgt spid="33"/>
                                        </p:tgtEl>
                                        <p:attrNameLst>
                                          <p:attrName>ppt_y</p:attrName>
                                        </p:attrNameLst>
                                      </p:cBhvr>
                                      <p:tavLst>
                                        <p:tav tm="0">
                                          <p:val>
                                            <p:strVal val="1+#ppt_h/2"/>
                                          </p:val>
                                        </p:tav>
                                        <p:tav tm="100000">
                                          <p:val>
                                            <p:strVal val="#ppt_y"/>
                                          </p:val>
                                        </p:tav>
                                      </p:tavLst>
                                    </p:anim>
                                  </p:childTnLst>
                                </p:cTn>
                              </p:par>
                              <p:par>
                                <p:cTn id="29" presetID="2" presetClass="entr" presetSubtype="4" decel="100000" fill="hold" nodeType="withEffect">
                                  <p:stCondLst>
                                    <p:cond delay="1200"/>
                                  </p:stCondLst>
                                  <p:childTnLst>
                                    <p:set>
                                      <p:cBhvr>
                                        <p:cTn id="30" dur="1" fill="hold">
                                          <p:stCondLst>
                                            <p:cond delay="0"/>
                                          </p:stCondLst>
                                        </p:cTn>
                                        <p:tgtEl>
                                          <p:spTgt spid="39"/>
                                        </p:tgtEl>
                                        <p:attrNameLst>
                                          <p:attrName>style.visibility</p:attrName>
                                        </p:attrNameLst>
                                      </p:cBhvr>
                                      <p:to>
                                        <p:strVal val="visible"/>
                                      </p:to>
                                    </p:set>
                                    <p:anim calcmode="lin" valueType="num">
                                      <p:cBhvr additive="base">
                                        <p:cTn id="31" dur="1250" fill="hold"/>
                                        <p:tgtEl>
                                          <p:spTgt spid="39"/>
                                        </p:tgtEl>
                                        <p:attrNameLst>
                                          <p:attrName>ppt_x</p:attrName>
                                        </p:attrNameLst>
                                      </p:cBhvr>
                                      <p:tavLst>
                                        <p:tav tm="0">
                                          <p:val>
                                            <p:strVal val="#ppt_x"/>
                                          </p:val>
                                        </p:tav>
                                        <p:tav tm="100000">
                                          <p:val>
                                            <p:strVal val="#ppt_x"/>
                                          </p:val>
                                        </p:tav>
                                      </p:tavLst>
                                    </p:anim>
                                    <p:anim calcmode="lin" valueType="num">
                                      <p:cBhvr additive="base">
                                        <p:cTn id="32" dur="1250" fill="hold"/>
                                        <p:tgtEl>
                                          <p:spTgt spid="39"/>
                                        </p:tgtEl>
                                        <p:attrNameLst>
                                          <p:attrName>ppt_y</p:attrName>
                                        </p:attrNameLst>
                                      </p:cBhvr>
                                      <p:tavLst>
                                        <p:tav tm="0">
                                          <p:val>
                                            <p:strVal val="1+#ppt_h/2"/>
                                          </p:val>
                                        </p:tav>
                                        <p:tav tm="100000">
                                          <p:val>
                                            <p:strVal val="#ppt_y"/>
                                          </p:val>
                                        </p:tav>
                                      </p:tavLst>
                                    </p:anim>
                                  </p:childTnLst>
                                </p:cTn>
                              </p:par>
                              <p:par>
                                <p:cTn id="33" presetID="2" presetClass="entr" presetSubtype="4" decel="100000" fill="hold" nodeType="withEffect">
                                  <p:stCondLst>
                                    <p:cond delay="2400"/>
                                  </p:stCondLst>
                                  <p:childTnLst>
                                    <p:set>
                                      <p:cBhvr>
                                        <p:cTn id="34" dur="1" fill="hold">
                                          <p:stCondLst>
                                            <p:cond delay="0"/>
                                          </p:stCondLst>
                                        </p:cTn>
                                        <p:tgtEl>
                                          <p:spTgt spid="75"/>
                                        </p:tgtEl>
                                        <p:attrNameLst>
                                          <p:attrName>style.visibility</p:attrName>
                                        </p:attrNameLst>
                                      </p:cBhvr>
                                      <p:to>
                                        <p:strVal val="visible"/>
                                      </p:to>
                                    </p:set>
                                    <p:anim calcmode="lin" valueType="num">
                                      <p:cBhvr additive="base">
                                        <p:cTn id="35" dur="1250" fill="hold"/>
                                        <p:tgtEl>
                                          <p:spTgt spid="75"/>
                                        </p:tgtEl>
                                        <p:attrNameLst>
                                          <p:attrName>ppt_x</p:attrName>
                                        </p:attrNameLst>
                                      </p:cBhvr>
                                      <p:tavLst>
                                        <p:tav tm="0">
                                          <p:val>
                                            <p:strVal val="#ppt_x"/>
                                          </p:val>
                                        </p:tav>
                                        <p:tav tm="100000">
                                          <p:val>
                                            <p:strVal val="#ppt_x"/>
                                          </p:val>
                                        </p:tav>
                                      </p:tavLst>
                                    </p:anim>
                                    <p:anim calcmode="lin" valueType="num">
                                      <p:cBhvr additive="base">
                                        <p:cTn id="36" dur="1250" fill="hold"/>
                                        <p:tgtEl>
                                          <p:spTgt spid="75"/>
                                        </p:tgtEl>
                                        <p:attrNameLst>
                                          <p:attrName>ppt_y</p:attrName>
                                        </p:attrNameLst>
                                      </p:cBhvr>
                                      <p:tavLst>
                                        <p:tav tm="0">
                                          <p:val>
                                            <p:strVal val="1+#ppt_h/2"/>
                                          </p:val>
                                        </p:tav>
                                        <p:tav tm="100000">
                                          <p:val>
                                            <p:strVal val="#ppt_y"/>
                                          </p:val>
                                        </p:tav>
                                      </p:tavLst>
                                    </p:anim>
                                  </p:childTnLst>
                                </p:cTn>
                              </p:par>
                              <p:par>
                                <p:cTn id="37" presetID="2" presetClass="entr" presetSubtype="4" decel="100000" fill="hold" nodeType="withEffect">
                                  <p:stCondLst>
                                    <p:cond delay="2100"/>
                                  </p:stCondLst>
                                  <p:childTnLst>
                                    <p:set>
                                      <p:cBhvr>
                                        <p:cTn id="38" dur="1" fill="hold">
                                          <p:stCondLst>
                                            <p:cond delay="0"/>
                                          </p:stCondLst>
                                        </p:cTn>
                                        <p:tgtEl>
                                          <p:spTgt spid="96"/>
                                        </p:tgtEl>
                                        <p:attrNameLst>
                                          <p:attrName>style.visibility</p:attrName>
                                        </p:attrNameLst>
                                      </p:cBhvr>
                                      <p:to>
                                        <p:strVal val="visible"/>
                                      </p:to>
                                    </p:set>
                                    <p:anim calcmode="lin" valueType="num">
                                      <p:cBhvr additive="base">
                                        <p:cTn id="39" dur="1250" fill="hold"/>
                                        <p:tgtEl>
                                          <p:spTgt spid="96"/>
                                        </p:tgtEl>
                                        <p:attrNameLst>
                                          <p:attrName>ppt_x</p:attrName>
                                        </p:attrNameLst>
                                      </p:cBhvr>
                                      <p:tavLst>
                                        <p:tav tm="0">
                                          <p:val>
                                            <p:strVal val="#ppt_x"/>
                                          </p:val>
                                        </p:tav>
                                        <p:tav tm="100000">
                                          <p:val>
                                            <p:strVal val="#ppt_x"/>
                                          </p:val>
                                        </p:tav>
                                      </p:tavLst>
                                    </p:anim>
                                    <p:anim calcmode="lin" valueType="num">
                                      <p:cBhvr additive="base">
                                        <p:cTn id="40" dur="1250" fill="hold"/>
                                        <p:tgtEl>
                                          <p:spTgt spid="96"/>
                                        </p:tgtEl>
                                        <p:attrNameLst>
                                          <p:attrName>ppt_y</p:attrName>
                                        </p:attrNameLst>
                                      </p:cBhvr>
                                      <p:tavLst>
                                        <p:tav tm="0">
                                          <p:val>
                                            <p:strVal val="1+#ppt_h/2"/>
                                          </p:val>
                                        </p:tav>
                                        <p:tav tm="100000">
                                          <p:val>
                                            <p:strVal val="#ppt_y"/>
                                          </p:val>
                                        </p:tav>
                                      </p:tavLst>
                                    </p:anim>
                                  </p:childTnLst>
                                </p:cTn>
                              </p:par>
                              <p:par>
                                <p:cTn id="41" presetID="2" presetClass="entr" presetSubtype="4" decel="100000" fill="hold" nodeType="withEffect">
                                  <p:stCondLst>
                                    <p:cond delay="2000"/>
                                  </p:stCondLst>
                                  <p:childTnLst>
                                    <p:set>
                                      <p:cBhvr>
                                        <p:cTn id="42" dur="1" fill="hold">
                                          <p:stCondLst>
                                            <p:cond delay="0"/>
                                          </p:stCondLst>
                                        </p:cTn>
                                        <p:tgtEl>
                                          <p:spTgt spid="97"/>
                                        </p:tgtEl>
                                        <p:attrNameLst>
                                          <p:attrName>style.visibility</p:attrName>
                                        </p:attrNameLst>
                                      </p:cBhvr>
                                      <p:to>
                                        <p:strVal val="visible"/>
                                      </p:to>
                                    </p:set>
                                    <p:anim calcmode="lin" valueType="num">
                                      <p:cBhvr additive="base">
                                        <p:cTn id="43" dur="1250" fill="hold"/>
                                        <p:tgtEl>
                                          <p:spTgt spid="97"/>
                                        </p:tgtEl>
                                        <p:attrNameLst>
                                          <p:attrName>ppt_x</p:attrName>
                                        </p:attrNameLst>
                                      </p:cBhvr>
                                      <p:tavLst>
                                        <p:tav tm="0">
                                          <p:val>
                                            <p:strVal val="#ppt_x"/>
                                          </p:val>
                                        </p:tav>
                                        <p:tav tm="100000">
                                          <p:val>
                                            <p:strVal val="#ppt_x"/>
                                          </p:val>
                                        </p:tav>
                                      </p:tavLst>
                                    </p:anim>
                                    <p:anim calcmode="lin" valueType="num">
                                      <p:cBhvr additive="base">
                                        <p:cTn id="44" dur="1250" fill="hold"/>
                                        <p:tgtEl>
                                          <p:spTgt spid="97"/>
                                        </p:tgtEl>
                                        <p:attrNameLst>
                                          <p:attrName>ppt_y</p:attrName>
                                        </p:attrNameLst>
                                      </p:cBhvr>
                                      <p:tavLst>
                                        <p:tav tm="0">
                                          <p:val>
                                            <p:strVal val="1+#ppt_h/2"/>
                                          </p:val>
                                        </p:tav>
                                        <p:tav tm="100000">
                                          <p:val>
                                            <p:strVal val="#ppt_y"/>
                                          </p:val>
                                        </p:tav>
                                      </p:tavLst>
                                    </p:anim>
                                  </p:childTnLst>
                                </p:cTn>
                              </p:par>
                              <p:par>
                                <p:cTn id="45" presetID="2" presetClass="entr" presetSubtype="4" decel="100000" fill="hold" nodeType="withEffect">
                                  <p:stCondLst>
                                    <p:cond delay="1700"/>
                                  </p:stCondLst>
                                  <p:childTnLst>
                                    <p:set>
                                      <p:cBhvr>
                                        <p:cTn id="46" dur="1" fill="hold">
                                          <p:stCondLst>
                                            <p:cond delay="0"/>
                                          </p:stCondLst>
                                        </p:cTn>
                                        <p:tgtEl>
                                          <p:spTgt spid="98"/>
                                        </p:tgtEl>
                                        <p:attrNameLst>
                                          <p:attrName>style.visibility</p:attrName>
                                        </p:attrNameLst>
                                      </p:cBhvr>
                                      <p:to>
                                        <p:strVal val="visible"/>
                                      </p:to>
                                    </p:set>
                                    <p:anim calcmode="lin" valueType="num">
                                      <p:cBhvr additive="base">
                                        <p:cTn id="47" dur="1250" fill="hold"/>
                                        <p:tgtEl>
                                          <p:spTgt spid="98"/>
                                        </p:tgtEl>
                                        <p:attrNameLst>
                                          <p:attrName>ppt_x</p:attrName>
                                        </p:attrNameLst>
                                      </p:cBhvr>
                                      <p:tavLst>
                                        <p:tav tm="0">
                                          <p:val>
                                            <p:strVal val="#ppt_x"/>
                                          </p:val>
                                        </p:tav>
                                        <p:tav tm="100000">
                                          <p:val>
                                            <p:strVal val="#ppt_x"/>
                                          </p:val>
                                        </p:tav>
                                      </p:tavLst>
                                    </p:anim>
                                    <p:anim calcmode="lin" valueType="num">
                                      <p:cBhvr additive="base">
                                        <p:cTn id="48" dur="1250" fill="hold"/>
                                        <p:tgtEl>
                                          <p:spTgt spid="98"/>
                                        </p:tgtEl>
                                        <p:attrNameLst>
                                          <p:attrName>ppt_y</p:attrName>
                                        </p:attrNameLst>
                                      </p:cBhvr>
                                      <p:tavLst>
                                        <p:tav tm="0">
                                          <p:val>
                                            <p:strVal val="1+#ppt_h/2"/>
                                          </p:val>
                                        </p:tav>
                                        <p:tav tm="100000">
                                          <p:val>
                                            <p:strVal val="#ppt_y"/>
                                          </p:val>
                                        </p:tav>
                                      </p:tavLst>
                                    </p:anim>
                                  </p:childTnLst>
                                </p:cTn>
                              </p:par>
                              <p:par>
                                <p:cTn id="49" presetID="2" presetClass="entr" presetSubtype="4" decel="100000" fill="hold" nodeType="withEffect">
                                  <p:stCondLst>
                                    <p:cond delay="2300"/>
                                  </p:stCondLst>
                                  <p:childTnLst>
                                    <p:set>
                                      <p:cBhvr>
                                        <p:cTn id="50" dur="1" fill="hold">
                                          <p:stCondLst>
                                            <p:cond delay="0"/>
                                          </p:stCondLst>
                                        </p:cTn>
                                        <p:tgtEl>
                                          <p:spTgt spid="99"/>
                                        </p:tgtEl>
                                        <p:attrNameLst>
                                          <p:attrName>style.visibility</p:attrName>
                                        </p:attrNameLst>
                                      </p:cBhvr>
                                      <p:to>
                                        <p:strVal val="visible"/>
                                      </p:to>
                                    </p:set>
                                    <p:anim calcmode="lin" valueType="num">
                                      <p:cBhvr additive="base">
                                        <p:cTn id="51" dur="1250" fill="hold"/>
                                        <p:tgtEl>
                                          <p:spTgt spid="99"/>
                                        </p:tgtEl>
                                        <p:attrNameLst>
                                          <p:attrName>ppt_x</p:attrName>
                                        </p:attrNameLst>
                                      </p:cBhvr>
                                      <p:tavLst>
                                        <p:tav tm="0">
                                          <p:val>
                                            <p:strVal val="#ppt_x"/>
                                          </p:val>
                                        </p:tav>
                                        <p:tav tm="100000">
                                          <p:val>
                                            <p:strVal val="#ppt_x"/>
                                          </p:val>
                                        </p:tav>
                                      </p:tavLst>
                                    </p:anim>
                                    <p:anim calcmode="lin" valueType="num">
                                      <p:cBhvr additive="base">
                                        <p:cTn id="52" dur="1250" fill="hold"/>
                                        <p:tgtEl>
                                          <p:spTgt spid="99"/>
                                        </p:tgtEl>
                                        <p:attrNameLst>
                                          <p:attrName>ppt_y</p:attrName>
                                        </p:attrNameLst>
                                      </p:cBhvr>
                                      <p:tavLst>
                                        <p:tav tm="0">
                                          <p:val>
                                            <p:strVal val="1+#ppt_h/2"/>
                                          </p:val>
                                        </p:tav>
                                        <p:tav tm="100000">
                                          <p:val>
                                            <p:strVal val="#ppt_y"/>
                                          </p:val>
                                        </p:tav>
                                      </p:tavLst>
                                    </p:anim>
                                  </p:childTnLst>
                                </p:cTn>
                              </p:par>
                              <p:par>
                                <p:cTn id="53" presetID="2" presetClass="entr" presetSubtype="4" decel="100000" fill="hold" nodeType="withEffect">
                                  <p:stCondLst>
                                    <p:cond delay="900"/>
                                  </p:stCondLst>
                                  <p:childTnLst>
                                    <p:set>
                                      <p:cBhvr>
                                        <p:cTn id="54" dur="1" fill="hold">
                                          <p:stCondLst>
                                            <p:cond delay="0"/>
                                          </p:stCondLst>
                                        </p:cTn>
                                        <p:tgtEl>
                                          <p:spTgt spid="100"/>
                                        </p:tgtEl>
                                        <p:attrNameLst>
                                          <p:attrName>style.visibility</p:attrName>
                                        </p:attrNameLst>
                                      </p:cBhvr>
                                      <p:to>
                                        <p:strVal val="visible"/>
                                      </p:to>
                                    </p:set>
                                    <p:anim calcmode="lin" valueType="num">
                                      <p:cBhvr additive="base">
                                        <p:cTn id="55" dur="1250" fill="hold"/>
                                        <p:tgtEl>
                                          <p:spTgt spid="100"/>
                                        </p:tgtEl>
                                        <p:attrNameLst>
                                          <p:attrName>ppt_x</p:attrName>
                                        </p:attrNameLst>
                                      </p:cBhvr>
                                      <p:tavLst>
                                        <p:tav tm="0">
                                          <p:val>
                                            <p:strVal val="#ppt_x"/>
                                          </p:val>
                                        </p:tav>
                                        <p:tav tm="100000">
                                          <p:val>
                                            <p:strVal val="#ppt_x"/>
                                          </p:val>
                                        </p:tav>
                                      </p:tavLst>
                                    </p:anim>
                                    <p:anim calcmode="lin" valueType="num">
                                      <p:cBhvr additive="base">
                                        <p:cTn id="56" dur="1250" fill="hold"/>
                                        <p:tgtEl>
                                          <p:spTgt spid="100"/>
                                        </p:tgtEl>
                                        <p:attrNameLst>
                                          <p:attrName>ppt_y</p:attrName>
                                        </p:attrNameLst>
                                      </p:cBhvr>
                                      <p:tavLst>
                                        <p:tav tm="0">
                                          <p:val>
                                            <p:strVal val="1+#ppt_h/2"/>
                                          </p:val>
                                        </p:tav>
                                        <p:tav tm="100000">
                                          <p:val>
                                            <p:strVal val="#ppt_y"/>
                                          </p:val>
                                        </p:tav>
                                      </p:tavLst>
                                    </p:anim>
                                  </p:childTnLst>
                                </p:cTn>
                              </p:par>
                              <p:par>
                                <p:cTn id="57" presetID="2" presetClass="entr" presetSubtype="4" decel="100000" fill="hold" nodeType="withEffect">
                                  <p:stCondLst>
                                    <p:cond delay="1400"/>
                                  </p:stCondLst>
                                  <p:childTnLst>
                                    <p:set>
                                      <p:cBhvr>
                                        <p:cTn id="58" dur="1" fill="hold">
                                          <p:stCondLst>
                                            <p:cond delay="0"/>
                                          </p:stCondLst>
                                        </p:cTn>
                                        <p:tgtEl>
                                          <p:spTgt spid="101"/>
                                        </p:tgtEl>
                                        <p:attrNameLst>
                                          <p:attrName>style.visibility</p:attrName>
                                        </p:attrNameLst>
                                      </p:cBhvr>
                                      <p:to>
                                        <p:strVal val="visible"/>
                                      </p:to>
                                    </p:set>
                                    <p:anim calcmode="lin" valueType="num">
                                      <p:cBhvr additive="base">
                                        <p:cTn id="59" dur="1250" fill="hold"/>
                                        <p:tgtEl>
                                          <p:spTgt spid="101"/>
                                        </p:tgtEl>
                                        <p:attrNameLst>
                                          <p:attrName>ppt_x</p:attrName>
                                        </p:attrNameLst>
                                      </p:cBhvr>
                                      <p:tavLst>
                                        <p:tav tm="0">
                                          <p:val>
                                            <p:strVal val="#ppt_x"/>
                                          </p:val>
                                        </p:tav>
                                        <p:tav tm="100000">
                                          <p:val>
                                            <p:strVal val="#ppt_x"/>
                                          </p:val>
                                        </p:tav>
                                      </p:tavLst>
                                    </p:anim>
                                    <p:anim calcmode="lin" valueType="num">
                                      <p:cBhvr additive="base">
                                        <p:cTn id="60" dur="1250" fill="hold"/>
                                        <p:tgtEl>
                                          <p:spTgt spid="101"/>
                                        </p:tgtEl>
                                        <p:attrNameLst>
                                          <p:attrName>ppt_y</p:attrName>
                                        </p:attrNameLst>
                                      </p:cBhvr>
                                      <p:tavLst>
                                        <p:tav tm="0">
                                          <p:val>
                                            <p:strVal val="1+#ppt_h/2"/>
                                          </p:val>
                                        </p:tav>
                                        <p:tav tm="100000">
                                          <p:val>
                                            <p:strVal val="#ppt_y"/>
                                          </p:val>
                                        </p:tav>
                                      </p:tavLst>
                                    </p:anim>
                                  </p:childTnLst>
                                </p:cTn>
                              </p:par>
                              <p:par>
                                <p:cTn id="61" presetID="2" presetClass="entr" presetSubtype="4" decel="100000" fill="hold" nodeType="withEffect">
                                  <p:stCondLst>
                                    <p:cond delay="1100"/>
                                  </p:stCondLst>
                                  <p:childTnLst>
                                    <p:set>
                                      <p:cBhvr>
                                        <p:cTn id="62" dur="1" fill="hold">
                                          <p:stCondLst>
                                            <p:cond delay="0"/>
                                          </p:stCondLst>
                                        </p:cTn>
                                        <p:tgtEl>
                                          <p:spTgt spid="102"/>
                                        </p:tgtEl>
                                        <p:attrNameLst>
                                          <p:attrName>style.visibility</p:attrName>
                                        </p:attrNameLst>
                                      </p:cBhvr>
                                      <p:to>
                                        <p:strVal val="visible"/>
                                      </p:to>
                                    </p:set>
                                    <p:anim calcmode="lin" valueType="num">
                                      <p:cBhvr additive="base">
                                        <p:cTn id="63" dur="1250" fill="hold"/>
                                        <p:tgtEl>
                                          <p:spTgt spid="102"/>
                                        </p:tgtEl>
                                        <p:attrNameLst>
                                          <p:attrName>ppt_x</p:attrName>
                                        </p:attrNameLst>
                                      </p:cBhvr>
                                      <p:tavLst>
                                        <p:tav tm="0">
                                          <p:val>
                                            <p:strVal val="#ppt_x"/>
                                          </p:val>
                                        </p:tav>
                                        <p:tav tm="100000">
                                          <p:val>
                                            <p:strVal val="#ppt_x"/>
                                          </p:val>
                                        </p:tav>
                                      </p:tavLst>
                                    </p:anim>
                                    <p:anim calcmode="lin" valueType="num">
                                      <p:cBhvr additive="base">
                                        <p:cTn id="64" dur="1250" fill="hold"/>
                                        <p:tgtEl>
                                          <p:spTgt spid="102"/>
                                        </p:tgtEl>
                                        <p:attrNameLst>
                                          <p:attrName>ppt_y</p:attrName>
                                        </p:attrNameLst>
                                      </p:cBhvr>
                                      <p:tavLst>
                                        <p:tav tm="0">
                                          <p:val>
                                            <p:strVal val="1+#ppt_h/2"/>
                                          </p:val>
                                        </p:tav>
                                        <p:tav tm="100000">
                                          <p:val>
                                            <p:strVal val="#ppt_y"/>
                                          </p:val>
                                        </p:tav>
                                      </p:tavLst>
                                    </p:anim>
                                  </p:childTnLst>
                                </p:cTn>
                              </p:par>
                              <p:par>
                                <p:cTn id="65" presetID="2" presetClass="entr" presetSubtype="4" decel="100000" fill="hold" nodeType="withEffect">
                                  <p:stCondLst>
                                    <p:cond delay="700"/>
                                  </p:stCondLst>
                                  <p:childTnLst>
                                    <p:set>
                                      <p:cBhvr>
                                        <p:cTn id="66" dur="1" fill="hold">
                                          <p:stCondLst>
                                            <p:cond delay="0"/>
                                          </p:stCondLst>
                                        </p:cTn>
                                        <p:tgtEl>
                                          <p:spTgt spid="127"/>
                                        </p:tgtEl>
                                        <p:attrNameLst>
                                          <p:attrName>style.visibility</p:attrName>
                                        </p:attrNameLst>
                                      </p:cBhvr>
                                      <p:to>
                                        <p:strVal val="visible"/>
                                      </p:to>
                                    </p:set>
                                    <p:anim calcmode="lin" valueType="num">
                                      <p:cBhvr additive="base">
                                        <p:cTn id="67" dur="1250" fill="hold"/>
                                        <p:tgtEl>
                                          <p:spTgt spid="127"/>
                                        </p:tgtEl>
                                        <p:attrNameLst>
                                          <p:attrName>ppt_x</p:attrName>
                                        </p:attrNameLst>
                                      </p:cBhvr>
                                      <p:tavLst>
                                        <p:tav tm="0">
                                          <p:val>
                                            <p:strVal val="#ppt_x"/>
                                          </p:val>
                                        </p:tav>
                                        <p:tav tm="100000">
                                          <p:val>
                                            <p:strVal val="#ppt_x"/>
                                          </p:val>
                                        </p:tav>
                                      </p:tavLst>
                                    </p:anim>
                                    <p:anim calcmode="lin" valueType="num">
                                      <p:cBhvr additive="base">
                                        <p:cTn id="68" dur="1250" fill="hold"/>
                                        <p:tgtEl>
                                          <p:spTgt spid="127"/>
                                        </p:tgtEl>
                                        <p:attrNameLst>
                                          <p:attrName>ppt_y</p:attrName>
                                        </p:attrNameLst>
                                      </p:cBhvr>
                                      <p:tavLst>
                                        <p:tav tm="0">
                                          <p:val>
                                            <p:strVal val="1+#ppt_h/2"/>
                                          </p:val>
                                        </p:tav>
                                        <p:tav tm="100000">
                                          <p:val>
                                            <p:strVal val="#ppt_y"/>
                                          </p:val>
                                        </p:tav>
                                      </p:tavLst>
                                    </p:anim>
                                  </p:childTnLst>
                                </p:cTn>
                              </p:par>
                              <p:par>
                                <p:cTn id="69" presetID="2" presetClass="entr" presetSubtype="4" decel="100000" fill="hold" nodeType="withEffect">
                                  <p:stCondLst>
                                    <p:cond delay="400"/>
                                  </p:stCondLst>
                                  <p:childTnLst>
                                    <p:set>
                                      <p:cBhvr>
                                        <p:cTn id="70" dur="1" fill="hold">
                                          <p:stCondLst>
                                            <p:cond delay="0"/>
                                          </p:stCondLst>
                                        </p:cTn>
                                        <p:tgtEl>
                                          <p:spTgt spid="128"/>
                                        </p:tgtEl>
                                        <p:attrNameLst>
                                          <p:attrName>style.visibility</p:attrName>
                                        </p:attrNameLst>
                                      </p:cBhvr>
                                      <p:to>
                                        <p:strVal val="visible"/>
                                      </p:to>
                                    </p:set>
                                    <p:anim calcmode="lin" valueType="num">
                                      <p:cBhvr additive="base">
                                        <p:cTn id="71" dur="1250" fill="hold"/>
                                        <p:tgtEl>
                                          <p:spTgt spid="128"/>
                                        </p:tgtEl>
                                        <p:attrNameLst>
                                          <p:attrName>ppt_x</p:attrName>
                                        </p:attrNameLst>
                                      </p:cBhvr>
                                      <p:tavLst>
                                        <p:tav tm="0">
                                          <p:val>
                                            <p:strVal val="#ppt_x"/>
                                          </p:val>
                                        </p:tav>
                                        <p:tav tm="100000">
                                          <p:val>
                                            <p:strVal val="#ppt_x"/>
                                          </p:val>
                                        </p:tav>
                                      </p:tavLst>
                                    </p:anim>
                                    <p:anim calcmode="lin" valueType="num">
                                      <p:cBhvr additive="base">
                                        <p:cTn id="72" dur="1250" fill="hold"/>
                                        <p:tgtEl>
                                          <p:spTgt spid="128"/>
                                        </p:tgtEl>
                                        <p:attrNameLst>
                                          <p:attrName>ppt_y</p:attrName>
                                        </p:attrNameLst>
                                      </p:cBhvr>
                                      <p:tavLst>
                                        <p:tav tm="0">
                                          <p:val>
                                            <p:strVal val="1+#ppt_h/2"/>
                                          </p:val>
                                        </p:tav>
                                        <p:tav tm="100000">
                                          <p:val>
                                            <p:strVal val="#ppt_y"/>
                                          </p:val>
                                        </p:tav>
                                      </p:tavLst>
                                    </p:anim>
                                  </p:childTnLst>
                                </p:cTn>
                              </p:par>
                              <p:par>
                                <p:cTn id="73" presetID="2" presetClass="entr" presetSubtype="4" decel="100000" fill="hold" nodeType="withEffect">
                                  <p:stCondLst>
                                    <p:cond delay="300"/>
                                  </p:stCondLst>
                                  <p:childTnLst>
                                    <p:set>
                                      <p:cBhvr>
                                        <p:cTn id="74" dur="1" fill="hold">
                                          <p:stCondLst>
                                            <p:cond delay="0"/>
                                          </p:stCondLst>
                                        </p:cTn>
                                        <p:tgtEl>
                                          <p:spTgt spid="129"/>
                                        </p:tgtEl>
                                        <p:attrNameLst>
                                          <p:attrName>style.visibility</p:attrName>
                                        </p:attrNameLst>
                                      </p:cBhvr>
                                      <p:to>
                                        <p:strVal val="visible"/>
                                      </p:to>
                                    </p:set>
                                    <p:anim calcmode="lin" valueType="num">
                                      <p:cBhvr additive="base">
                                        <p:cTn id="75" dur="1250" fill="hold"/>
                                        <p:tgtEl>
                                          <p:spTgt spid="129"/>
                                        </p:tgtEl>
                                        <p:attrNameLst>
                                          <p:attrName>ppt_x</p:attrName>
                                        </p:attrNameLst>
                                      </p:cBhvr>
                                      <p:tavLst>
                                        <p:tav tm="0">
                                          <p:val>
                                            <p:strVal val="#ppt_x"/>
                                          </p:val>
                                        </p:tav>
                                        <p:tav tm="100000">
                                          <p:val>
                                            <p:strVal val="#ppt_x"/>
                                          </p:val>
                                        </p:tav>
                                      </p:tavLst>
                                    </p:anim>
                                    <p:anim calcmode="lin" valueType="num">
                                      <p:cBhvr additive="base">
                                        <p:cTn id="76" dur="1250" fill="hold"/>
                                        <p:tgtEl>
                                          <p:spTgt spid="129"/>
                                        </p:tgtEl>
                                        <p:attrNameLst>
                                          <p:attrName>ppt_y</p:attrName>
                                        </p:attrNameLst>
                                      </p:cBhvr>
                                      <p:tavLst>
                                        <p:tav tm="0">
                                          <p:val>
                                            <p:strVal val="1+#ppt_h/2"/>
                                          </p:val>
                                        </p:tav>
                                        <p:tav tm="100000">
                                          <p:val>
                                            <p:strVal val="#ppt_y"/>
                                          </p:val>
                                        </p:tav>
                                      </p:tavLst>
                                    </p:anim>
                                  </p:childTnLst>
                                </p:cTn>
                              </p:par>
                              <p:par>
                                <p:cTn id="77" presetID="2" presetClass="entr" presetSubtype="4" decel="100000" fill="hold" nodeType="withEffect">
                                  <p:stCondLst>
                                    <p:cond delay="200"/>
                                  </p:stCondLst>
                                  <p:childTnLst>
                                    <p:set>
                                      <p:cBhvr>
                                        <p:cTn id="78" dur="1" fill="hold">
                                          <p:stCondLst>
                                            <p:cond delay="0"/>
                                          </p:stCondLst>
                                        </p:cTn>
                                        <p:tgtEl>
                                          <p:spTgt spid="130"/>
                                        </p:tgtEl>
                                        <p:attrNameLst>
                                          <p:attrName>style.visibility</p:attrName>
                                        </p:attrNameLst>
                                      </p:cBhvr>
                                      <p:to>
                                        <p:strVal val="visible"/>
                                      </p:to>
                                    </p:set>
                                    <p:anim calcmode="lin" valueType="num">
                                      <p:cBhvr additive="base">
                                        <p:cTn id="79" dur="1250" fill="hold"/>
                                        <p:tgtEl>
                                          <p:spTgt spid="130"/>
                                        </p:tgtEl>
                                        <p:attrNameLst>
                                          <p:attrName>ppt_x</p:attrName>
                                        </p:attrNameLst>
                                      </p:cBhvr>
                                      <p:tavLst>
                                        <p:tav tm="0">
                                          <p:val>
                                            <p:strVal val="#ppt_x"/>
                                          </p:val>
                                        </p:tav>
                                        <p:tav tm="100000">
                                          <p:val>
                                            <p:strVal val="#ppt_x"/>
                                          </p:val>
                                        </p:tav>
                                      </p:tavLst>
                                    </p:anim>
                                    <p:anim calcmode="lin" valueType="num">
                                      <p:cBhvr additive="base">
                                        <p:cTn id="80" dur="1250" fill="hold"/>
                                        <p:tgtEl>
                                          <p:spTgt spid="130"/>
                                        </p:tgtEl>
                                        <p:attrNameLst>
                                          <p:attrName>ppt_y</p:attrName>
                                        </p:attrNameLst>
                                      </p:cBhvr>
                                      <p:tavLst>
                                        <p:tav tm="0">
                                          <p:val>
                                            <p:strVal val="1+#ppt_h/2"/>
                                          </p:val>
                                        </p:tav>
                                        <p:tav tm="100000">
                                          <p:val>
                                            <p:strVal val="#ppt_y"/>
                                          </p:val>
                                        </p:tav>
                                      </p:tavLst>
                                    </p:anim>
                                  </p:childTnLst>
                                </p:cTn>
                              </p:par>
                              <p:par>
                                <p:cTn id="81" presetID="2" presetClass="entr" presetSubtype="4" decel="100000" fill="hold" nodeType="withEffect">
                                  <p:stCondLst>
                                    <p:cond delay="100"/>
                                  </p:stCondLst>
                                  <p:childTnLst>
                                    <p:set>
                                      <p:cBhvr>
                                        <p:cTn id="82" dur="1" fill="hold">
                                          <p:stCondLst>
                                            <p:cond delay="0"/>
                                          </p:stCondLst>
                                        </p:cTn>
                                        <p:tgtEl>
                                          <p:spTgt spid="131"/>
                                        </p:tgtEl>
                                        <p:attrNameLst>
                                          <p:attrName>style.visibility</p:attrName>
                                        </p:attrNameLst>
                                      </p:cBhvr>
                                      <p:to>
                                        <p:strVal val="visible"/>
                                      </p:to>
                                    </p:set>
                                    <p:anim calcmode="lin" valueType="num">
                                      <p:cBhvr additive="base">
                                        <p:cTn id="83" dur="1250" fill="hold"/>
                                        <p:tgtEl>
                                          <p:spTgt spid="131"/>
                                        </p:tgtEl>
                                        <p:attrNameLst>
                                          <p:attrName>ppt_x</p:attrName>
                                        </p:attrNameLst>
                                      </p:cBhvr>
                                      <p:tavLst>
                                        <p:tav tm="0">
                                          <p:val>
                                            <p:strVal val="#ppt_x"/>
                                          </p:val>
                                        </p:tav>
                                        <p:tav tm="100000">
                                          <p:val>
                                            <p:strVal val="#ppt_x"/>
                                          </p:val>
                                        </p:tav>
                                      </p:tavLst>
                                    </p:anim>
                                    <p:anim calcmode="lin" valueType="num">
                                      <p:cBhvr additive="base">
                                        <p:cTn id="84" dur="1250" fill="hold"/>
                                        <p:tgtEl>
                                          <p:spTgt spid="131"/>
                                        </p:tgtEl>
                                        <p:attrNameLst>
                                          <p:attrName>ppt_y</p:attrName>
                                        </p:attrNameLst>
                                      </p:cBhvr>
                                      <p:tavLst>
                                        <p:tav tm="0">
                                          <p:val>
                                            <p:strVal val="1+#ppt_h/2"/>
                                          </p:val>
                                        </p:tav>
                                        <p:tav tm="100000">
                                          <p:val>
                                            <p:strVal val="#ppt_y"/>
                                          </p:val>
                                        </p:tav>
                                      </p:tavLst>
                                    </p:anim>
                                  </p:childTnLst>
                                </p:cTn>
                              </p:par>
                              <p:par>
                                <p:cTn id="85" presetID="2" presetClass="entr" presetSubtype="4" decel="100000" fill="hold" nodeType="withEffect">
                                  <p:stCondLst>
                                    <p:cond delay="0"/>
                                  </p:stCondLst>
                                  <p:childTnLst>
                                    <p:set>
                                      <p:cBhvr>
                                        <p:cTn id="86" dur="1" fill="hold">
                                          <p:stCondLst>
                                            <p:cond delay="0"/>
                                          </p:stCondLst>
                                        </p:cTn>
                                        <p:tgtEl>
                                          <p:spTgt spid="132"/>
                                        </p:tgtEl>
                                        <p:attrNameLst>
                                          <p:attrName>style.visibility</p:attrName>
                                        </p:attrNameLst>
                                      </p:cBhvr>
                                      <p:to>
                                        <p:strVal val="visible"/>
                                      </p:to>
                                    </p:set>
                                    <p:anim calcmode="lin" valueType="num">
                                      <p:cBhvr additive="base">
                                        <p:cTn id="87" dur="1250" fill="hold"/>
                                        <p:tgtEl>
                                          <p:spTgt spid="132"/>
                                        </p:tgtEl>
                                        <p:attrNameLst>
                                          <p:attrName>ppt_x</p:attrName>
                                        </p:attrNameLst>
                                      </p:cBhvr>
                                      <p:tavLst>
                                        <p:tav tm="0">
                                          <p:val>
                                            <p:strVal val="#ppt_x"/>
                                          </p:val>
                                        </p:tav>
                                        <p:tav tm="100000">
                                          <p:val>
                                            <p:strVal val="#ppt_x"/>
                                          </p:val>
                                        </p:tav>
                                      </p:tavLst>
                                    </p:anim>
                                    <p:anim calcmode="lin" valueType="num">
                                      <p:cBhvr additive="base">
                                        <p:cTn id="88" dur="1250" fill="hold"/>
                                        <p:tgtEl>
                                          <p:spTgt spid="132"/>
                                        </p:tgtEl>
                                        <p:attrNameLst>
                                          <p:attrName>ppt_y</p:attrName>
                                        </p:attrNameLst>
                                      </p:cBhvr>
                                      <p:tavLst>
                                        <p:tav tm="0">
                                          <p:val>
                                            <p:strVal val="1+#ppt_h/2"/>
                                          </p:val>
                                        </p:tav>
                                        <p:tav tm="100000">
                                          <p:val>
                                            <p:strVal val="#ppt_y"/>
                                          </p:val>
                                        </p:tav>
                                      </p:tavLst>
                                    </p:anim>
                                  </p:childTnLst>
                                </p:cTn>
                              </p:par>
                              <p:par>
                                <p:cTn id="89" presetID="2" presetClass="entr" presetSubtype="4" decel="100000" fill="hold" nodeType="withEffect">
                                  <p:stCondLst>
                                    <p:cond delay="1900"/>
                                  </p:stCondLst>
                                  <p:childTnLst>
                                    <p:set>
                                      <p:cBhvr>
                                        <p:cTn id="90" dur="1" fill="hold">
                                          <p:stCondLst>
                                            <p:cond delay="0"/>
                                          </p:stCondLst>
                                        </p:cTn>
                                        <p:tgtEl>
                                          <p:spTgt spid="133"/>
                                        </p:tgtEl>
                                        <p:attrNameLst>
                                          <p:attrName>style.visibility</p:attrName>
                                        </p:attrNameLst>
                                      </p:cBhvr>
                                      <p:to>
                                        <p:strVal val="visible"/>
                                      </p:to>
                                    </p:set>
                                    <p:anim calcmode="lin" valueType="num">
                                      <p:cBhvr additive="base">
                                        <p:cTn id="91" dur="1250" fill="hold"/>
                                        <p:tgtEl>
                                          <p:spTgt spid="133"/>
                                        </p:tgtEl>
                                        <p:attrNameLst>
                                          <p:attrName>ppt_x</p:attrName>
                                        </p:attrNameLst>
                                      </p:cBhvr>
                                      <p:tavLst>
                                        <p:tav tm="0">
                                          <p:val>
                                            <p:strVal val="#ppt_x"/>
                                          </p:val>
                                        </p:tav>
                                        <p:tav tm="100000">
                                          <p:val>
                                            <p:strVal val="#ppt_x"/>
                                          </p:val>
                                        </p:tav>
                                      </p:tavLst>
                                    </p:anim>
                                    <p:anim calcmode="lin" valueType="num">
                                      <p:cBhvr additive="base">
                                        <p:cTn id="92" dur="1250" fill="hold"/>
                                        <p:tgtEl>
                                          <p:spTgt spid="133"/>
                                        </p:tgtEl>
                                        <p:attrNameLst>
                                          <p:attrName>ppt_y</p:attrName>
                                        </p:attrNameLst>
                                      </p:cBhvr>
                                      <p:tavLst>
                                        <p:tav tm="0">
                                          <p:val>
                                            <p:strVal val="1+#ppt_h/2"/>
                                          </p:val>
                                        </p:tav>
                                        <p:tav tm="100000">
                                          <p:val>
                                            <p:strVal val="#ppt_y"/>
                                          </p:val>
                                        </p:tav>
                                      </p:tavLst>
                                    </p:anim>
                                  </p:childTnLst>
                                </p:cTn>
                              </p:par>
                              <p:par>
                                <p:cTn id="93" presetID="2" presetClass="entr" presetSubtype="4" decel="100000" fill="hold" nodeType="withEffect">
                                  <p:stCondLst>
                                    <p:cond delay="1800"/>
                                  </p:stCondLst>
                                  <p:childTnLst>
                                    <p:set>
                                      <p:cBhvr>
                                        <p:cTn id="94" dur="1" fill="hold">
                                          <p:stCondLst>
                                            <p:cond delay="0"/>
                                          </p:stCondLst>
                                        </p:cTn>
                                        <p:tgtEl>
                                          <p:spTgt spid="134"/>
                                        </p:tgtEl>
                                        <p:attrNameLst>
                                          <p:attrName>style.visibility</p:attrName>
                                        </p:attrNameLst>
                                      </p:cBhvr>
                                      <p:to>
                                        <p:strVal val="visible"/>
                                      </p:to>
                                    </p:set>
                                    <p:anim calcmode="lin" valueType="num">
                                      <p:cBhvr additive="base">
                                        <p:cTn id="95" dur="1250" fill="hold"/>
                                        <p:tgtEl>
                                          <p:spTgt spid="134"/>
                                        </p:tgtEl>
                                        <p:attrNameLst>
                                          <p:attrName>ppt_x</p:attrName>
                                        </p:attrNameLst>
                                      </p:cBhvr>
                                      <p:tavLst>
                                        <p:tav tm="0">
                                          <p:val>
                                            <p:strVal val="#ppt_x"/>
                                          </p:val>
                                        </p:tav>
                                        <p:tav tm="100000">
                                          <p:val>
                                            <p:strVal val="#ppt_x"/>
                                          </p:val>
                                        </p:tav>
                                      </p:tavLst>
                                    </p:anim>
                                    <p:anim calcmode="lin" valueType="num">
                                      <p:cBhvr additive="base">
                                        <p:cTn id="96" dur="1250" fill="hold"/>
                                        <p:tgtEl>
                                          <p:spTgt spid="134"/>
                                        </p:tgtEl>
                                        <p:attrNameLst>
                                          <p:attrName>ppt_y</p:attrName>
                                        </p:attrNameLst>
                                      </p:cBhvr>
                                      <p:tavLst>
                                        <p:tav tm="0">
                                          <p:val>
                                            <p:strVal val="1+#ppt_h/2"/>
                                          </p:val>
                                        </p:tav>
                                        <p:tav tm="100000">
                                          <p:val>
                                            <p:strVal val="#ppt_y"/>
                                          </p:val>
                                        </p:tav>
                                      </p:tavLst>
                                    </p:anim>
                                  </p:childTnLst>
                                </p:cTn>
                              </p:par>
                              <p:par>
                                <p:cTn id="97" presetID="2" presetClass="entr" presetSubtype="4" decel="100000" fill="hold" nodeType="withEffect">
                                  <p:stCondLst>
                                    <p:cond delay="2300"/>
                                  </p:stCondLst>
                                  <p:childTnLst>
                                    <p:set>
                                      <p:cBhvr>
                                        <p:cTn id="98" dur="1" fill="hold">
                                          <p:stCondLst>
                                            <p:cond delay="0"/>
                                          </p:stCondLst>
                                        </p:cTn>
                                        <p:tgtEl>
                                          <p:spTgt spid="135"/>
                                        </p:tgtEl>
                                        <p:attrNameLst>
                                          <p:attrName>style.visibility</p:attrName>
                                        </p:attrNameLst>
                                      </p:cBhvr>
                                      <p:to>
                                        <p:strVal val="visible"/>
                                      </p:to>
                                    </p:set>
                                    <p:anim calcmode="lin" valueType="num">
                                      <p:cBhvr additive="base">
                                        <p:cTn id="99" dur="1250" fill="hold"/>
                                        <p:tgtEl>
                                          <p:spTgt spid="135"/>
                                        </p:tgtEl>
                                        <p:attrNameLst>
                                          <p:attrName>ppt_x</p:attrName>
                                        </p:attrNameLst>
                                      </p:cBhvr>
                                      <p:tavLst>
                                        <p:tav tm="0">
                                          <p:val>
                                            <p:strVal val="#ppt_x"/>
                                          </p:val>
                                        </p:tav>
                                        <p:tav tm="100000">
                                          <p:val>
                                            <p:strVal val="#ppt_x"/>
                                          </p:val>
                                        </p:tav>
                                      </p:tavLst>
                                    </p:anim>
                                    <p:anim calcmode="lin" valueType="num">
                                      <p:cBhvr additive="base">
                                        <p:cTn id="100" dur="1250" fill="hold"/>
                                        <p:tgtEl>
                                          <p:spTgt spid="135"/>
                                        </p:tgtEl>
                                        <p:attrNameLst>
                                          <p:attrName>ppt_y</p:attrName>
                                        </p:attrNameLst>
                                      </p:cBhvr>
                                      <p:tavLst>
                                        <p:tav tm="0">
                                          <p:val>
                                            <p:strVal val="1+#ppt_h/2"/>
                                          </p:val>
                                        </p:tav>
                                        <p:tav tm="100000">
                                          <p:val>
                                            <p:strVal val="#ppt_y"/>
                                          </p:val>
                                        </p:tav>
                                      </p:tavLst>
                                    </p:anim>
                                  </p:childTnLst>
                                </p:cTn>
                              </p:par>
                              <p:par>
                                <p:cTn id="101" presetID="2" presetClass="entr" presetSubtype="4" decel="100000" fill="hold" nodeType="withEffect">
                                  <p:stCondLst>
                                    <p:cond delay="600"/>
                                  </p:stCondLst>
                                  <p:childTnLst>
                                    <p:set>
                                      <p:cBhvr>
                                        <p:cTn id="102" dur="1" fill="hold">
                                          <p:stCondLst>
                                            <p:cond delay="0"/>
                                          </p:stCondLst>
                                        </p:cTn>
                                        <p:tgtEl>
                                          <p:spTgt spid="136"/>
                                        </p:tgtEl>
                                        <p:attrNameLst>
                                          <p:attrName>style.visibility</p:attrName>
                                        </p:attrNameLst>
                                      </p:cBhvr>
                                      <p:to>
                                        <p:strVal val="visible"/>
                                      </p:to>
                                    </p:set>
                                    <p:anim calcmode="lin" valueType="num">
                                      <p:cBhvr additive="base">
                                        <p:cTn id="103" dur="1250" fill="hold"/>
                                        <p:tgtEl>
                                          <p:spTgt spid="136"/>
                                        </p:tgtEl>
                                        <p:attrNameLst>
                                          <p:attrName>ppt_x</p:attrName>
                                        </p:attrNameLst>
                                      </p:cBhvr>
                                      <p:tavLst>
                                        <p:tav tm="0">
                                          <p:val>
                                            <p:strVal val="#ppt_x"/>
                                          </p:val>
                                        </p:tav>
                                        <p:tav tm="100000">
                                          <p:val>
                                            <p:strVal val="#ppt_x"/>
                                          </p:val>
                                        </p:tav>
                                      </p:tavLst>
                                    </p:anim>
                                    <p:anim calcmode="lin" valueType="num">
                                      <p:cBhvr additive="base">
                                        <p:cTn id="104" dur="1250" fill="hold"/>
                                        <p:tgtEl>
                                          <p:spTgt spid="136"/>
                                        </p:tgtEl>
                                        <p:attrNameLst>
                                          <p:attrName>ppt_y</p:attrName>
                                        </p:attrNameLst>
                                      </p:cBhvr>
                                      <p:tavLst>
                                        <p:tav tm="0">
                                          <p:val>
                                            <p:strVal val="1+#ppt_h/2"/>
                                          </p:val>
                                        </p:tav>
                                        <p:tav tm="100000">
                                          <p:val>
                                            <p:strVal val="#ppt_y"/>
                                          </p:val>
                                        </p:tav>
                                      </p:tavLst>
                                    </p:anim>
                                  </p:childTnLst>
                                </p:cTn>
                              </p:par>
                              <p:par>
                                <p:cTn id="105" presetID="2" presetClass="entr" presetSubtype="4" decel="100000" fill="hold" nodeType="withEffect">
                                  <p:stCondLst>
                                    <p:cond delay="1300"/>
                                  </p:stCondLst>
                                  <p:childTnLst>
                                    <p:set>
                                      <p:cBhvr>
                                        <p:cTn id="106" dur="1" fill="hold">
                                          <p:stCondLst>
                                            <p:cond delay="0"/>
                                          </p:stCondLst>
                                        </p:cTn>
                                        <p:tgtEl>
                                          <p:spTgt spid="137"/>
                                        </p:tgtEl>
                                        <p:attrNameLst>
                                          <p:attrName>style.visibility</p:attrName>
                                        </p:attrNameLst>
                                      </p:cBhvr>
                                      <p:to>
                                        <p:strVal val="visible"/>
                                      </p:to>
                                    </p:set>
                                    <p:anim calcmode="lin" valueType="num">
                                      <p:cBhvr additive="base">
                                        <p:cTn id="107" dur="1250" fill="hold"/>
                                        <p:tgtEl>
                                          <p:spTgt spid="137"/>
                                        </p:tgtEl>
                                        <p:attrNameLst>
                                          <p:attrName>ppt_x</p:attrName>
                                        </p:attrNameLst>
                                      </p:cBhvr>
                                      <p:tavLst>
                                        <p:tav tm="0">
                                          <p:val>
                                            <p:strVal val="#ppt_x"/>
                                          </p:val>
                                        </p:tav>
                                        <p:tav tm="100000">
                                          <p:val>
                                            <p:strVal val="#ppt_x"/>
                                          </p:val>
                                        </p:tav>
                                      </p:tavLst>
                                    </p:anim>
                                    <p:anim calcmode="lin" valueType="num">
                                      <p:cBhvr additive="base">
                                        <p:cTn id="108" dur="1250" fill="hold"/>
                                        <p:tgtEl>
                                          <p:spTgt spid="137"/>
                                        </p:tgtEl>
                                        <p:attrNameLst>
                                          <p:attrName>ppt_y</p:attrName>
                                        </p:attrNameLst>
                                      </p:cBhvr>
                                      <p:tavLst>
                                        <p:tav tm="0">
                                          <p:val>
                                            <p:strVal val="1+#ppt_h/2"/>
                                          </p:val>
                                        </p:tav>
                                        <p:tav tm="100000">
                                          <p:val>
                                            <p:strVal val="#ppt_y"/>
                                          </p:val>
                                        </p:tav>
                                      </p:tavLst>
                                    </p:anim>
                                  </p:childTnLst>
                                </p:cTn>
                              </p:par>
                              <p:par>
                                <p:cTn id="109" presetID="2" presetClass="entr" presetSubtype="4" decel="100000" fill="hold" nodeType="withEffect">
                                  <p:stCondLst>
                                    <p:cond delay="2500"/>
                                  </p:stCondLst>
                                  <p:childTnLst>
                                    <p:set>
                                      <p:cBhvr>
                                        <p:cTn id="110" dur="1" fill="hold">
                                          <p:stCondLst>
                                            <p:cond delay="0"/>
                                          </p:stCondLst>
                                        </p:cTn>
                                        <p:tgtEl>
                                          <p:spTgt spid="138"/>
                                        </p:tgtEl>
                                        <p:attrNameLst>
                                          <p:attrName>style.visibility</p:attrName>
                                        </p:attrNameLst>
                                      </p:cBhvr>
                                      <p:to>
                                        <p:strVal val="visible"/>
                                      </p:to>
                                    </p:set>
                                    <p:anim calcmode="lin" valueType="num">
                                      <p:cBhvr additive="base">
                                        <p:cTn id="111" dur="1250" fill="hold"/>
                                        <p:tgtEl>
                                          <p:spTgt spid="138"/>
                                        </p:tgtEl>
                                        <p:attrNameLst>
                                          <p:attrName>ppt_x</p:attrName>
                                        </p:attrNameLst>
                                      </p:cBhvr>
                                      <p:tavLst>
                                        <p:tav tm="0">
                                          <p:val>
                                            <p:strVal val="#ppt_x"/>
                                          </p:val>
                                        </p:tav>
                                        <p:tav tm="100000">
                                          <p:val>
                                            <p:strVal val="#ppt_x"/>
                                          </p:val>
                                        </p:tav>
                                      </p:tavLst>
                                    </p:anim>
                                    <p:anim calcmode="lin" valueType="num">
                                      <p:cBhvr additive="base">
                                        <p:cTn id="112" dur="1250" fill="hold"/>
                                        <p:tgtEl>
                                          <p:spTgt spid="138"/>
                                        </p:tgtEl>
                                        <p:attrNameLst>
                                          <p:attrName>ppt_y</p:attrName>
                                        </p:attrNameLst>
                                      </p:cBhvr>
                                      <p:tavLst>
                                        <p:tav tm="0">
                                          <p:val>
                                            <p:strVal val="1+#ppt_h/2"/>
                                          </p:val>
                                        </p:tav>
                                        <p:tav tm="100000">
                                          <p:val>
                                            <p:strVal val="#ppt_y"/>
                                          </p:val>
                                        </p:tav>
                                      </p:tavLst>
                                    </p:anim>
                                  </p:childTnLst>
                                </p:cTn>
                              </p:par>
                              <p:par>
                                <p:cTn id="113" presetID="2" presetClass="entr" presetSubtype="4" decel="100000" fill="hold" nodeType="withEffect">
                                  <p:stCondLst>
                                    <p:cond delay="2200"/>
                                  </p:stCondLst>
                                  <p:childTnLst>
                                    <p:set>
                                      <p:cBhvr>
                                        <p:cTn id="114" dur="1" fill="hold">
                                          <p:stCondLst>
                                            <p:cond delay="0"/>
                                          </p:stCondLst>
                                        </p:cTn>
                                        <p:tgtEl>
                                          <p:spTgt spid="139"/>
                                        </p:tgtEl>
                                        <p:attrNameLst>
                                          <p:attrName>style.visibility</p:attrName>
                                        </p:attrNameLst>
                                      </p:cBhvr>
                                      <p:to>
                                        <p:strVal val="visible"/>
                                      </p:to>
                                    </p:set>
                                    <p:anim calcmode="lin" valueType="num">
                                      <p:cBhvr additive="base">
                                        <p:cTn id="115" dur="1250" fill="hold"/>
                                        <p:tgtEl>
                                          <p:spTgt spid="139"/>
                                        </p:tgtEl>
                                        <p:attrNameLst>
                                          <p:attrName>ppt_x</p:attrName>
                                        </p:attrNameLst>
                                      </p:cBhvr>
                                      <p:tavLst>
                                        <p:tav tm="0">
                                          <p:val>
                                            <p:strVal val="#ppt_x"/>
                                          </p:val>
                                        </p:tav>
                                        <p:tav tm="100000">
                                          <p:val>
                                            <p:strVal val="#ppt_x"/>
                                          </p:val>
                                        </p:tav>
                                      </p:tavLst>
                                    </p:anim>
                                    <p:anim calcmode="lin" valueType="num">
                                      <p:cBhvr additive="base">
                                        <p:cTn id="116" dur="1250" fill="hold"/>
                                        <p:tgtEl>
                                          <p:spTgt spid="139"/>
                                        </p:tgtEl>
                                        <p:attrNameLst>
                                          <p:attrName>ppt_y</p:attrName>
                                        </p:attrNameLst>
                                      </p:cBhvr>
                                      <p:tavLst>
                                        <p:tav tm="0">
                                          <p:val>
                                            <p:strVal val="1+#ppt_h/2"/>
                                          </p:val>
                                        </p:tav>
                                        <p:tav tm="100000">
                                          <p:val>
                                            <p:strVal val="#ppt_y"/>
                                          </p:val>
                                        </p:tav>
                                      </p:tavLst>
                                    </p:anim>
                                  </p:childTnLst>
                                </p:cTn>
                              </p:par>
                              <p:par>
                                <p:cTn id="117" presetID="45" presetClass="entr" presetSubtype="0" fill="hold" grpId="0" nodeType="withEffect">
                                  <p:stCondLst>
                                    <p:cond delay="500"/>
                                  </p:stCondLst>
                                  <p:iterate type="lt">
                                    <p:tmPct val="15000"/>
                                  </p:iterate>
                                  <p:childTnLst>
                                    <p:set>
                                      <p:cBhvr>
                                        <p:cTn id="118" dur="1" fill="hold">
                                          <p:stCondLst>
                                            <p:cond delay="0"/>
                                          </p:stCondLst>
                                        </p:cTn>
                                        <p:tgtEl>
                                          <p:spTgt spid="103"/>
                                        </p:tgtEl>
                                        <p:attrNameLst>
                                          <p:attrName>style.visibility</p:attrName>
                                        </p:attrNameLst>
                                      </p:cBhvr>
                                      <p:to>
                                        <p:strVal val="visible"/>
                                      </p:to>
                                    </p:set>
                                    <p:animEffect transition="in" filter="fade">
                                      <p:cBhvr>
                                        <p:cTn id="119" dur="1000"/>
                                        <p:tgtEl>
                                          <p:spTgt spid="103"/>
                                        </p:tgtEl>
                                      </p:cBhvr>
                                    </p:animEffect>
                                    <p:anim calcmode="lin" valueType="num">
                                      <p:cBhvr>
                                        <p:cTn id="120" dur="1000" fill="hold"/>
                                        <p:tgtEl>
                                          <p:spTgt spid="103"/>
                                        </p:tgtEl>
                                        <p:attrNameLst>
                                          <p:attrName>ppt_w</p:attrName>
                                        </p:attrNameLst>
                                      </p:cBhvr>
                                      <p:tavLst>
                                        <p:tav tm="0" fmla="#ppt_w*sin(2.5*pi*$)">
                                          <p:val>
                                            <p:fltVal val="0"/>
                                          </p:val>
                                        </p:tav>
                                        <p:tav tm="100000">
                                          <p:val>
                                            <p:fltVal val="1"/>
                                          </p:val>
                                        </p:tav>
                                      </p:tavLst>
                                    </p:anim>
                                    <p:anim calcmode="lin" valueType="num">
                                      <p:cBhvr>
                                        <p:cTn id="121" dur="1000" fill="hold"/>
                                        <p:tgtEl>
                                          <p:spTgt spid="103"/>
                                        </p:tgtEl>
                                        <p:attrNameLst>
                                          <p:attrName>ppt_h</p:attrName>
                                        </p:attrNameLst>
                                      </p:cBhvr>
                                      <p:tavLst>
                                        <p:tav tm="0">
                                          <p:val>
                                            <p:strVal val="#ppt_h"/>
                                          </p:val>
                                        </p:tav>
                                        <p:tav tm="100000">
                                          <p:val>
                                            <p:strVal val="#ppt_h"/>
                                          </p:val>
                                        </p:tav>
                                      </p:tavLst>
                                    </p:anim>
                                  </p:childTnLst>
                                </p:cTn>
                              </p:par>
                              <p:par>
                                <p:cTn id="122" presetID="6" presetClass="emph" presetSubtype="0" fill="hold" grpId="1" nodeType="withEffect">
                                  <p:stCondLst>
                                    <p:cond delay="0"/>
                                  </p:stCondLst>
                                  <p:iterate type="lt">
                                    <p:tmPct val="0"/>
                                  </p:iterate>
                                  <p:childTnLst>
                                    <p:animScale>
                                      <p:cBhvr>
                                        <p:cTn id="123" dur="100" fill="hold"/>
                                        <p:tgtEl>
                                          <p:spTgt spid="103"/>
                                        </p:tgtEl>
                                      </p:cBhvr>
                                      <p:by x="500000" y="500000"/>
                                    </p:animScale>
                                  </p:childTnLst>
                                </p:cTn>
                              </p:par>
                              <p:par>
                                <p:cTn id="124" presetID="6" presetClass="emph" presetSubtype="0" fill="hold" grpId="2" nodeType="withEffect">
                                  <p:stCondLst>
                                    <p:cond delay="500"/>
                                  </p:stCondLst>
                                  <p:iterate type="lt">
                                    <p:tmPct val="15000"/>
                                  </p:iterate>
                                  <p:childTnLst>
                                    <p:animScale>
                                      <p:cBhvr>
                                        <p:cTn id="125" dur="1000" fill="hold"/>
                                        <p:tgtEl>
                                          <p:spTgt spid="103"/>
                                        </p:tgtEl>
                                      </p:cBhvr>
                                      <p:by x="20000" y="20000"/>
                                    </p:animScale>
                                  </p:childTnLst>
                                </p:cTn>
                              </p:par>
                              <p:par>
                                <p:cTn id="126" presetID="10" presetClass="entr" presetSubtype="0" fill="hold" grpId="0" nodeType="withEffect">
                                  <p:stCondLst>
                                    <p:cond delay="2250"/>
                                  </p:stCondLst>
                                  <p:childTnLst>
                                    <p:set>
                                      <p:cBhvr>
                                        <p:cTn id="127" dur="1" fill="hold">
                                          <p:stCondLst>
                                            <p:cond delay="0"/>
                                          </p:stCondLst>
                                        </p:cTn>
                                        <p:tgtEl>
                                          <p:spTgt spid="105"/>
                                        </p:tgtEl>
                                        <p:attrNameLst>
                                          <p:attrName>style.visibility</p:attrName>
                                        </p:attrNameLst>
                                      </p:cBhvr>
                                      <p:to>
                                        <p:strVal val="visible"/>
                                      </p:to>
                                    </p:set>
                                    <p:animEffect transition="in" filter="fade">
                                      <p:cBhvr>
                                        <p:cTn id="128" dur="750"/>
                                        <p:tgtEl>
                                          <p:spTgt spid="105"/>
                                        </p:tgtEl>
                                      </p:cBhvr>
                                    </p:animEffect>
                                  </p:childTnLst>
                                </p:cTn>
                              </p:par>
                              <p:par>
                                <p:cTn id="129" presetID="63" presetClass="path" presetSubtype="0" decel="100000" fill="hold" grpId="1" nodeType="withEffect">
                                  <p:stCondLst>
                                    <p:cond delay="2250"/>
                                  </p:stCondLst>
                                  <p:childTnLst>
                                    <p:animMotion origin="layout" path="M -3.33333E-6 -3.7037E-7 L 0.09037 -3.7037E-7 " pathEditMode="relative" rAng="0" ptsTypes="AA">
                                      <p:cBhvr>
                                        <p:cTn id="130" dur="1250" spd="-100000" fill="hold"/>
                                        <p:tgtEl>
                                          <p:spTgt spid="105"/>
                                        </p:tgtEl>
                                        <p:attrNameLst>
                                          <p:attrName>ppt_x</p:attrName>
                                          <p:attrName>ppt_y</p:attrName>
                                        </p:attrNameLst>
                                      </p:cBhvr>
                                      <p:rCtr x="4518" y="0"/>
                                    </p:animMotion>
                                  </p:childTnLst>
                                </p:cTn>
                              </p:par>
                              <p:par>
                                <p:cTn id="131" presetID="10" presetClass="entr" presetSubtype="0" fill="hold" nodeType="withEffect">
                                  <p:stCondLst>
                                    <p:cond delay="1000"/>
                                  </p:stCondLst>
                                  <p:childTnLst>
                                    <p:set>
                                      <p:cBhvr>
                                        <p:cTn id="132" dur="1" fill="hold">
                                          <p:stCondLst>
                                            <p:cond delay="0"/>
                                          </p:stCondLst>
                                        </p:cTn>
                                        <p:tgtEl>
                                          <p:spTgt spid="111"/>
                                        </p:tgtEl>
                                        <p:attrNameLst>
                                          <p:attrName>style.visibility</p:attrName>
                                        </p:attrNameLst>
                                      </p:cBhvr>
                                      <p:to>
                                        <p:strVal val="visible"/>
                                      </p:to>
                                    </p:set>
                                    <p:animEffect transition="in" filter="fade">
                                      <p:cBhvr>
                                        <p:cTn id="133" dur="20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P spid="105" grpId="1"/>
      <p:bldP spid="103" grpId="0"/>
      <p:bldP spid="103" grpId="1"/>
      <p:bldP spid="103" grpId="2"/>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a:grpSpLocks noChangeAspect="1"/>
          </p:cNvGrpSpPr>
          <p:nvPr>
            <p:custDataLst>
              <p:tags r:id="rId1"/>
            </p:custDataLst>
          </p:nvPr>
        </p:nvGrpSpPr>
        <p:grpSpPr>
          <a:xfrm>
            <a:off x="4105506" y="1233488"/>
            <a:ext cx="618455" cy="1800000"/>
            <a:chOff x="597712" y="2415605"/>
            <a:chExt cx="1076110" cy="3131998"/>
          </a:xfrm>
        </p:grpSpPr>
        <p:sp>
          <p:nvSpPr>
            <p:cNvPr id="10"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1" name="椭圆 10"/>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 name="组合 2"/>
          <p:cNvGrpSpPr>
            <a:grpSpLocks noChangeAspect="1"/>
          </p:cNvGrpSpPr>
          <p:nvPr>
            <p:custDataLst>
              <p:tags r:id="rId2"/>
            </p:custDataLst>
          </p:nvPr>
        </p:nvGrpSpPr>
        <p:grpSpPr>
          <a:xfrm>
            <a:off x="2760245" y="2023201"/>
            <a:ext cx="2027688" cy="6443998"/>
            <a:chOff x="935919" y="107043"/>
            <a:chExt cx="1818452" cy="5779044"/>
          </a:xfrm>
        </p:grpSpPr>
        <p:sp>
          <p:nvSpPr>
            <p:cNvPr id="4" name="等腰三角形 9"/>
            <p:cNvSpPr/>
            <p:nvPr/>
          </p:nvSpPr>
          <p:spPr>
            <a:xfrm rot="10800000">
              <a:off x="935919" y="1016252"/>
              <a:ext cx="1818452" cy="4869835"/>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 name="椭圆 4"/>
            <p:cNvSpPr>
              <a:spLocks noChangeAspect="1"/>
            </p:cNvSpPr>
            <p:nvPr/>
          </p:nvSpPr>
          <p:spPr>
            <a:xfrm>
              <a:off x="942885" y="107043"/>
              <a:ext cx="1799994" cy="1800000"/>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lnSpc>
                  <a:spcPct val="130000"/>
                </a:lnSpc>
                <a:defRPr/>
              </a:pPr>
              <a:endParaRPr lang="zh-CN" altLang="en-US" sz="4000" b="1" kern="0" dirty="0">
                <a:solidFill>
                  <a:srgbClr val="009999"/>
                </a:solidFill>
                <a:latin typeface="+mj-ea"/>
                <a:ea typeface="+mj-ea"/>
                <a:cs typeface="+mn-ea"/>
                <a:sym typeface="+mn-lt"/>
              </a:endParaRPr>
            </a:p>
          </p:txBody>
        </p:sp>
      </p:grpSp>
      <p:grpSp>
        <p:nvGrpSpPr>
          <p:cNvPr id="6" name="组合 5"/>
          <p:cNvGrpSpPr>
            <a:grpSpLocks noChangeAspect="1"/>
          </p:cNvGrpSpPr>
          <p:nvPr>
            <p:custDataLst>
              <p:tags r:id="rId3"/>
            </p:custDataLst>
          </p:nvPr>
        </p:nvGrpSpPr>
        <p:grpSpPr>
          <a:xfrm>
            <a:off x="1981669" y="4924887"/>
            <a:ext cx="1194018" cy="3475167"/>
            <a:chOff x="597712" y="2415605"/>
            <a:chExt cx="1076110" cy="3131998"/>
          </a:xfrm>
        </p:grpSpPr>
        <p:sp>
          <p:nvSpPr>
            <p:cNvPr id="7"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 name="椭圆 7"/>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 name="组合 11"/>
          <p:cNvGrpSpPr>
            <a:grpSpLocks noChangeAspect="1"/>
          </p:cNvGrpSpPr>
          <p:nvPr>
            <p:custDataLst>
              <p:tags r:id="rId4"/>
            </p:custDataLst>
          </p:nvPr>
        </p:nvGrpSpPr>
        <p:grpSpPr>
          <a:xfrm>
            <a:off x="4481255" y="4431190"/>
            <a:ext cx="618455" cy="1800000"/>
            <a:chOff x="597712" y="2415605"/>
            <a:chExt cx="1076110" cy="3131998"/>
          </a:xfrm>
        </p:grpSpPr>
        <p:sp>
          <p:nvSpPr>
            <p:cNvPr id="13"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 13"/>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5" name="组合 14"/>
          <p:cNvGrpSpPr>
            <a:grpSpLocks noChangeAspect="1"/>
          </p:cNvGrpSpPr>
          <p:nvPr>
            <p:custDataLst>
              <p:tags r:id="rId5"/>
            </p:custDataLst>
          </p:nvPr>
        </p:nvGrpSpPr>
        <p:grpSpPr>
          <a:xfrm>
            <a:off x="1033964" y="2075338"/>
            <a:ext cx="1150325" cy="3348000"/>
            <a:chOff x="597712" y="2415605"/>
            <a:chExt cx="1076110" cy="3131998"/>
          </a:xfrm>
        </p:grpSpPr>
        <p:sp>
          <p:nvSpPr>
            <p:cNvPr id="16"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24" name="文本框 23"/>
          <p:cNvSpPr txBox="1"/>
          <p:nvPr>
            <p:custDataLst>
              <p:tags r:id="rId6"/>
            </p:custDataLst>
          </p:nvPr>
        </p:nvSpPr>
        <p:spPr>
          <a:xfrm>
            <a:off x="5088961" y="2617990"/>
            <a:ext cx="6145850" cy="830997"/>
          </a:xfrm>
          <a:prstGeom prst="rect">
            <a:avLst/>
          </a:prstGeom>
          <a:noFill/>
          <a:effectLst>
            <a:outerShdw dist="25400" dir="5400000" algn="t" rotWithShape="0">
              <a:schemeClr val="bg1">
                <a:alpha val="40000"/>
              </a:schemeClr>
            </a:outerShdw>
          </a:effectLst>
        </p:spPr>
        <p:txBody>
          <a:bodyPr wrap="none" rtlCol="0" anchor="b" anchorCtr="0">
            <a:spAutoFit/>
          </a:bodyPr>
          <a:lstStyle>
            <a:defPPr>
              <a:defRPr lang="zh-CN"/>
            </a:defPPr>
            <a:lvl1pPr>
              <a:defRPr sz="3600" b="1">
                <a:solidFill>
                  <a:schemeClr val="accent1">
                    <a:lumMod val="75000"/>
                  </a:schemeClr>
                </a:solidFill>
                <a:effectLst>
                  <a:innerShdw blurRad="127000" dist="63500" dir="16200000">
                    <a:prstClr val="black">
                      <a:alpha val="50000"/>
                    </a:prstClr>
                  </a:innerShdw>
                </a:effectLst>
                <a:latin typeface="微软雅黑"/>
                <a:ea typeface="微软雅黑"/>
              </a:defRPr>
            </a:lvl1pPr>
          </a:lstStyle>
          <a:p>
            <a:pPr algn="ctr"/>
            <a:r>
              <a:rPr lang="en-US" sz="4800" dirty="0">
                <a:solidFill>
                  <a:srgbClr val="009999"/>
                </a:solidFill>
                <a:effectLst/>
                <a:latin typeface="+mj-ea"/>
                <a:ea typeface="+mj-ea"/>
              </a:rPr>
              <a:t>Python Application</a:t>
            </a:r>
          </a:p>
        </p:txBody>
      </p:sp>
    </p:spTree>
    <p:extLst>
      <p:ext uri="{BB962C8B-B14F-4D97-AF65-F5344CB8AC3E}">
        <p14:creationId xmlns:p14="http://schemas.microsoft.com/office/powerpoint/2010/main" val="1491481288"/>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250" fill="hold"/>
                                        <p:tgtEl>
                                          <p:spTgt spid="9"/>
                                        </p:tgtEl>
                                        <p:attrNameLst>
                                          <p:attrName>ppt_x</p:attrName>
                                        </p:attrNameLst>
                                      </p:cBhvr>
                                      <p:tavLst>
                                        <p:tav tm="0">
                                          <p:val>
                                            <p:strVal val="#ppt_x"/>
                                          </p:val>
                                        </p:tav>
                                        <p:tav tm="100000">
                                          <p:val>
                                            <p:strVal val="#ppt_x"/>
                                          </p:val>
                                        </p:tav>
                                      </p:tavLst>
                                    </p:anim>
                                    <p:anim calcmode="lin" valueType="num">
                                      <p:cBhvr additive="base">
                                        <p:cTn id="8" dur="125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1250" fill="hold"/>
                                        <p:tgtEl>
                                          <p:spTgt spid="15"/>
                                        </p:tgtEl>
                                        <p:attrNameLst>
                                          <p:attrName>ppt_x</p:attrName>
                                        </p:attrNameLst>
                                      </p:cBhvr>
                                      <p:tavLst>
                                        <p:tav tm="0">
                                          <p:val>
                                            <p:strVal val="#ppt_x"/>
                                          </p:val>
                                        </p:tav>
                                        <p:tav tm="100000">
                                          <p:val>
                                            <p:strVal val="#ppt_x"/>
                                          </p:val>
                                        </p:tav>
                                      </p:tavLst>
                                    </p:anim>
                                    <p:anim calcmode="lin" valueType="num">
                                      <p:cBhvr additive="base">
                                        <p:cTn id="12" dur="125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50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1250" fill="hold"/>
                                        <p:tgtEl>
                                          <p:spTgt spid="3"/>
                                        </p:tgtEl>
                                        <p:attrNameLst>
                                          <p:attrName>ppt_x</p:attrName>
                                        </p:attrNameLst>
                                      </p:cBhvr>
                                      <p:tavLst>
                                        <p:tav tm="0">
                                          <p:val>
                                            <p:strVal val="#ppt_x"/>
                                          </p:val>
                                        </p:tav>
                                        <p:tav tm="100000">
                                          <p:val>
                                            <p:strVal val="#ppt_x"/>
                                          </p:val>
                                        </p:tav>
                                      </p:tavLst>
                                    </p:anim>
                                    <p:anim calcmode="lin" valueType="num">
                                      <p:cBhvr additive="base">
                                        <p:cTn id="16" dur="125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75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1250" fill="hold"/>
                                        <p:tgtEl>
                                          <p:spTgt spid="12"/>
                                        </p:tgtEl>
                                        <p:attrNameLst>
                                          <p:attrName>ppt_x</p:attrName>
                                        </p:attrNameLst>
                                      </p:cBhvr>
                                      <p:tavLst>
                                        <p:tav tm="0">
                                          <p:val>
                                            <p:strVal val="#ppt_x"/>
                                          </p:val>
                                        </p:tav>
                                        <p:tav tm="100000">
                                          <p:val>
                                            <p:strVal val="#ppt_x"/>
                                          </p:val>
                                        </p:tav>
                                      </p:tavLst>
                                    </p:anim>
                                    <p:anim calcmode="lin" valueType="num">
                                      <p:cBhvr additive="base">
                                        <p:cTn id="20" dur="125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100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1250" fill="hold"/>
                                        <p:tgtEl>
                                          <p:spTgt spid="6"/>
                                        </p:tgtEl>
                                        <p:attrNameLst>
                                          <p:attrName>ppt_x</p:attrName>
                                        </p:attrNameLst>
                                      </p:cBhvr>
                                      <p:tavLst>
                                        <p:tav tm="0">
                                          <p:val>
                                            <p:strVal val="#ppt_x"/>
                                          </p:val>
                                        </p:tav>
                                        <p:tav tm="100000">
                                          <p:val>
                                            <p:strVal val="#ppt_x"/>
                                          </p:val>
                                        </p:tav>
                                      </p:tavLst>
                                    </p:anim>
                                    <p:anim calcmode="lin" valueType="num">
                                      <p:cBhvr additive="base">
                                        <p:cTn id="24" dur="125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2" decel="100000" fill="hold" grpId="0" nodeType="withEffect">
                                  <p:stCondLst>
                                    <p:cond delay="100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1500" fill="hold"/>
                                        <p:tgtEl>
                                          <p:spTgt spid="24"/>
                                        </p:tgtEl>
                                        <p:attrNameLst>
                                          <p:attrName>ppt_x</p:attrName>
                                        </p:attrNameLst>
                                      </p:cBhvr>
                                      <p:tavLst>
                                        <p:tav tm="0">
                                          <p:val>
                                            <p:strVal val="1+#ppt_w/2"/>
                                          </p:val>
                                        </p:tav>
                                        <p:tav tm="100000">
                                          <p:val>
                                            <p:strVal val="#ppt_x"/>
                                          </p:val>
                                        </p:tav>
                                      </p:tavLst>
                                    </p:anim>
                                    <p:anim calcmode="lin" valueType="num">
                                      <p:cBhvr additive="base">
                                        <p:cTn id="28" dur="1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B4DFB30-6696-4DFD-A1BD-E8B5E3D57AAF}"/>
              </a:ext>
            </a:extLst>
          </p:cNvPr>
          <p:cNvSpPr>
            <a:spLocks noGrp="1"/>
          </p:cNvSpPr>
          <p:nvPr>
            <p:ph type="title"/>
            <p:custDataLst>
              <p:tags r:id="rId1"/>
            </p:custDataLst>
          </p:nvPr>
        </p:nvSpPr>
        <p:spPr>
          <a:xfrm>
            <a:off x="1216163" y="438241"/>
            <a:ext cx="6089705" cy="535531"/>
          </a:xfrm>
        </p:spPr>
        <p:txBody>
          <a:bodyPr/>
          <a:lstStyle/>
          <a:p>
            <a:r>
              <a:rPr lang="en-CA" i="0" dirty="0">
                <a:solidFill>
                  <a:srgbClr val="292929"/>
                </a:solidFill>
                <a:effectLst/>
                <a:latin typeface="sohne"/>
              </a:rPr>
              <a:t>Real-world Applications of Python</a:t>
            </a:r>
            <a:endParaRPr lang="zh-CN" altLang="en-US" dirty="0">
              <a:latin typeface="+mj-ea"/>
              <a:ea typeface="+mj-ea"/>
            </a:endParaRPr>
          </a:p>
        </p:txBody>
      </p:sp>
      <p:sp>
        <p:nvSpPr>
          <p:cNvPr id="5" name="Shape 1915">
            <a:extLst>
              <a:ext uri="{FF2B5EF4-FFF2-40B4-BE49-F238E27FC236}">
                <a16:creationId xmlns:a16="http://schemas.microsoft.com/office/drawing/2014/main" id="{87D6FC36-EA9F-404D-9E75-BE879CEA3A8B}"/>
              </a:ext>
            </a:extLst>
          </p:cNvPr>
          <p:cNvSpPr/>
          <p:nvPr>
            <p:custDataLst>
              <p:tags r:id="rId2"/>
            </p:custDataLst>
          </p:nvPr>
        </p:nvSpPr>
        <p:spPr>
          <a:xfrm>
            <a:off x="774044" y="1114529"/>
            <a:ext cx="10170368" cy="540020"/>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t" anchorCtr="0">
            <a:spAutoFit/>
          </a:bodyPr>
          <a:lstStyle>
            <a:lvl1pPr algn="l">
              <a:lnSpc>
                <a:spcPct val="90000"/>
              </a:lnSpc>
              <a:defRPr sz="2400">
                <a:solidFill>
                  <a:srgbClr val="8DA6C0"/>
                </a:solidFill>
                <a:latin typeface="+mj-lt"/>
                <a:ea typeface="+mj-ea"/>
                <a:cs typeface="+mj-cs"/>
                <a:sym typeface="Open Sans"/>
              </a:defRPr>
            </a:lvl1pPr>
          </a:lstStyle>
          <a:p>
            <a:pPr marL="342900" indent="-342900">
              <a:lnSpc>
                <a:spcPct val="150000"/>
              </a:lnSpc>
              <a:buFont typeface="Wingdings" panose="05000000000000000000" pitchFamily="2" charset="2"/>
              <a:buChar char="Ø"/>
            </a:pPr>
            <a:endParaRPr lang="en-US" dirty="0">
              <a:solidFill>
                <a:schemeClr val="tx1"/>
              </a:solidFill>
              <a:latin typeface="+mj-ea"/>
            </a:endParaRPr>
          </a:p>
        </p:txBody>
      </p:sp>
      <p:sp>
        <p:nvSpPr>
          <p:cNvPr id="7" name="TextBox 6">
            <a:extLst>
              <a:ext uri="{FF2B5EF4-FFF2-40B4-BE49-F238E27FC236}">
                <a16:creationId xmlns:a16="http://schemas.microsoft.com/office/drawing/2014/main" id="{7ABD8428-9603-44BC-A1A8-92B2AE1D63CB}"/>
              </a:ext>
            </a:extLst>
          </p:cNvPr>
          <p:cNvSpPr txBox="1"/>
          <p:nvPr/>
        </p:nvSpPr>
        <p:spPr>
          <a:xfrm>
            <a:off x="1035696" y="1958405"/>
            <a:ext cx="10512887" cy="2941190"/>
          </a:xfrm>
          <a:prstGeom prst="rect">
            <a:avLst/>
          </a:prstGeom>
          <a:noFill/>
        </p:spPr>
        <p:txBody>
          <a:bodyPr wrap="square">
            <a:spAutoFit/>
          </a:bodyPr>
          <a:lstStyle/>
          <a:p>
            <a:pPr algn="just">
              <a:lnSpc>
                <a:spcPct val="200000"/>
              </a:lnSpc>
            </a:pPr>
            <a:r>
              <a:rPr lang="en-US" sz="2400" b="1" i="0" dirty="0">
                <a:solidFill>
                  <a:srgbClr val="292929"/>
                </a:solidFill>
                <a:effectLst/>
                <a:latin typeface="charter"/>
              </a:rPr>
              <a:t>Python</a:t>
            </a:r>
            <a:r>
              <a:rPr lang="en-US" sz="2400" b="0" i="0" dirty="0">
                <a:solidFill>
                  <a:srgbClr val="292929"/>
                </a:solidFill>
                <a:effectLst/>
                <a:latin typeface="charter"/>
              </a:rPr>
              <a:t> has significantly evolved since its </a:t>
            </a:r>
            <a:r>
              <a:rPr lang="en-US" sz="2400" b="1" i="0" dirty="0">
                <a:solidFill>
                  <a:srgbClr val="292929"/>
                </a:solidFill>
                <a:effectLst/>
                <a:latin typeface="charter"/>
              </a:rPr>
              <a:t>creation in 1991 by </a:t>
            </a:r>
            <a:r>
              <a:rPr lang="en-US" sz="2400" b="1" i="0" u="sng" dirty="0">
                <a:effectLst/>
                <a:latin typeface="charter"/>
                <a:hlinkClick r:id="rId5"/>
              </a:rPr>
              <a:t>Guido Van Rossum</a:t>
            </a:r>
            <a:r>
              <a:rPr lang="en-US" sz="2400" b="0" i="0" dirty="0">
                <a:solidFill>
                  <a:srgbClr val="292929"/>
                </a:solidFill>
                <a:effectLst/>
                <a:latin typeface="charter"/>
              </a:rPr>
              <a:t>. In short, it’s an </a:t>
            </a:r>
            <a:r>
              <a:rPr lang="en-US" sz="2400" b="1" i="0" dirty="0">
                <a:solidFill>
                  <a:srgbClr val="292929"/>
                </a:solidFill>
                <a:effectLst/>
                <a:latin typeface="charter"/>
              </a:rPr>
              <a:t>interpreted, dynamic,</a:t>
            </a:r>
            <a:r>
              <a:rPr lang="en-US" sz="2400" b="0" i="0" dirty="0">
                <a:solidFill>
                  <a:srgbClr val="292929"/>
                </a:solidFill>
                <a:effectLst/>
                <a:latin typeface="charter"/>
              </a:rPr>
              <a:t> and </a:t>
            </a:r>
            <a:r>
              <a:rPr lang="en-US" sz="2400" b="1" i="0" dirty="0">
                <a:solidFill>
                  <a:srgbClr val="292929"/>
                </a:solidFill>
                <a:effectLst/>
                <a:latin typeface="charter"/>
              </a:rPr>
              <a:t>high-level programming language</a:t>
            </a:r>
            <a:r>
              <a:rPr lang="en-US" sz="2400" b="0" i="0" dirty="0">
                <a:solidFill>
                  <a:srgbClr val="292929"/>
                </a:solidFill>
                <a:effectLst/>
                <a:latin typeface="charter"/>
              </a:rPr>
              <a:t> that facilitates building a plethora of apps. It’s also fairly easy to get into, thanks to its</a:t>
            </a:r>
            <a:r>
              <a:rPr lang="en-US" sz="2400" b="1" i="0" dirty="0">
                <a:solidFill>
                  <a:srgbClr val="292929"/>
                </a:solidFill>
                <a:effectLst/>
                <a:latin typeface="charter"/>
              </a:rPr>
              <a:t> lower learning curve and easy to read syntax.</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1745076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1+#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915">
            <a:extLst>
              <a:ext uri="{FF2B5EF4-FFF2-40B4-BE49-F238E27FC236}">
                <a16:creationId xmlns:a16="http://schemas.microsoft.com/office/drawing/2014/main" id="{87D6FC36-EA9F-404D-9E75-BE879CEA3A8B}"/>
              </a:ext>
            </a:extLst>
          </p:cNvPr>
          <p:cNvSpPr/>
          <p:nvPr>
            <p:custDataLst>
              <p:tags r:id="rId1"/>
            </p:custDataLst>
          </p:nvPr>
        </p:nvSpPr>
        <p:spPr>
          <a:xfrm>
            <a:off x="1010816" y="1397294"/>
            <a:ext cx="10170368" cy="860557"/>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nchor="t" anchorCtr="0">
            <a:spAutoFit/>
          </a:bodyPr>
          <a:lstStyle>
            <a:lvl1pPr algn="l">
              <a:lnSpc>
                <a:spcPct val="90000"/>
              </a:lnSpc>
              <a:defRPr sz="2400">
                <a:solidFill>
                  <a:srgbClr val="8DA6C0"/>
                </a:solidFill>
                <a:latin typeface="+mj-lt"/>
                <a:ea typeface="+mj-ea"/>
                <a:cs typeface="+mj-cs"/>
                <a:sym typeface="Open Sans"/>
              </a:defRPr>
            </a:lvl1pPr>
          </a:lstStyle>
          <a:p>
            <a:pPr>
              <a:lnSpc>
                <a:spcPct val="150000"/>
              </a:lnSpc>
            </a:pPr>
            <a:endParaRPr lang="en-US" altLang="en-US" sz="4000" dirty="0">
              <a:solidFill>
                <a:schemeClr val="tx1"/>
              </a:solidFill>
              <a:latin typeface="Arial" panose="020B0604020202020204" pitchFamily="34" charset="0"/>
            </a:endParaRPr>
          </a:p>
        </p:txBody>
      </p:sp>
      <p:sp>
        <p:nvSpPr>
          <p:cNvPr id="6" name="TextBox 5">
            <a:extLst>
              <a:ext uri="{FF2B5EF4-FFF2-40B4-BE49-F238E27FC236}">
                <a16:creationId xmlns:a16="http://schemas.microsoft.com/office/drawing/2014/main" id="{75D25BD3-184E-4278-B69E-506379FECA55}"/>
              </a:ext>
            </a:extLst>
          </p:cNvPr>
          <p:cNvSpPr txBox="1"/>
          <p:nvPr/>
        </p:nvSpPr>
        <p:spPr>
          <a:xfrm>
            <a:off x="1499897" y="454480"/>
            <a:ext cx="6097554" cy="584775"/>
          </a:xfrm>
          <a:prstGeom prst="rect">
            <a:avLst/>
          </a:prstGeom>
          <a:noFill/>
        </p:spPr>
        <p:txBody>
          <a:bodyPr wrap="square">
            <a:spAutoFit/>
          </a:bodyPr>
          <a:lstStyle/>
          <a:p>
            <a:r>
              <a:rPr lang="en-CA" sz="3200" b="1" i="0" dirty="0">
                <a:solidFill>
                  <a:srgbClr val="292929"/>
                </a:solidFill>
                <a:effectLst/>
                <a:latin typeface="sohne"/>
              </a:rPr>
              <a:t>Web Development</a:t>
            </a:r>
            <a:endParaRPr lang="en-CA" sz="3200" b="0" i="0" dirty="0">
              <a:solidFill>
                <a:srgbClr val="292929"/>
              </a:solidFill>
              <a:effectLst/>
              <a:latin typeface="sohne"/>
            </a:endParaRPr>
          </a:p>
        </p:txBody>
      </p:sp>
      <p:sp>
        <p:nvSpPr>
          <p:cNvPr id="8" name="TextBox 7">
            <a:extLst>
              <a:ext uri="{FF2B5EF4-FFF2-40B4-BE49-F238E27FC236}">
                <a16:creationId xmlns:a16="http://schemas.microsoft.com/office/drawing/2014/main" id="{A568962B-4A96-4651-B3B9-3E52998349DC}"/>
              </a:ext>
            </a:extLst>
          </p:cNvPr>
          <p:cNvSpPr txBox="1"/>
          <p:nvPr/>
        </p:nvSpPr>
        <p:spPr>
          <a:xfrm>
            <a:off x="522514" y="1652607"/>
            <a:ext cx="11280710" cy="3359061"/>
          </a:xfrm>
          <a:prstGeom prst="rect">
            <a:avLst/>
          </a:prstGeom>
          <a:noFill/>
        </p:spPr>
        <p:txBody>
          <a:bodyPr wrap="square">
            <a:spAutoFit/>
          </a:bodyPr>
          <a:lstStyle/>
          <a:p>
            <a:pPr algn="just">
              <a:lnSpc>
                <a:spcPct val="150000"/>
              </a:lnSpc>
            </a:pPr>
            <a:r>
              <a:rPr lang="en-US" sz="2400" b="0" i="0" dirty="0">
                <a:solidFill>
                  <a:srgbClr val="292929"/>
                </a:solidFill>
                <a:effectLst/>
                <a:latin typeface="charter"/>
              </a:rPr>
              <a:t>It’s </a:t>
            </a:r>
            <a:r>
              <a:rPr lang="en-US" sz="2400" b="1" i="0" dirty="0">
                <a:solidFill>
                  <a:srgbClr val="292929"/>
                </a:solidFill>
                <a:effectLst/>
                <a:latin typeface="charter"/>
              </a:rPr>
              <a:t>one of the most quintessential applications of Python</a:t>
            </a:r>
            <a:r>
              <a:rPr lang="en-US" sz="2400" b="0" i="0" dirty="0">
                <a:solidFill>
                  <a:srgbClr val="292929"/>
                </a:solidFill>
                <a:effectLst/>
                <a:latin typeface="charter"/>
              </a:rPr>
              <a:t>. What makes Python one of the most popular programming languages for web development</a:t>
            </a:r>
            <a:r>
              <a:rPr lang="en-US" sz="2400" b="1" i="0" dirty="0">
                <a:solidFill>
                  <a:srgbClr val="292929"/>
                </a:solidFill>
                <a:effectLst/>
                <a:latin typeface="charter"/>
              </a:rPr>
              <a:t> </a:t>
            </a:r>
            <a:r>
              <a:rPr lang="en-US" sz="2400" b="0" i="0" dirty="0">
                <a:solidFill>
                  <a:srgbClr val="292929"/>
                </a:solidFill>
                <a:effectLst/>
                <a:latin typeface="charter"/>
              </a:rPr>
              <a:t>is that Python comes with a </a:t>
            </a:r>
            <a:r>
              <a:rPr lang="en-US" sz="2400" b="1" i="0" dirty="0">
                <a:solidFill>
                  <a:srgbClr val="292929"/>
                </a:solidFill>
                <a:effectLst/>
                <a:latin typeface="charter"/>
              </a:rPr>
              <a:t>wide array of frameworks and Content Management Systems(CMS)</a:t>
            </a:r>
            <a:r>
              <a:rPr lang="en-US" sz="2400" b="0" i="0" dirty="0">
                <a:solidFill>
                  <a:srgbClr val="292929"/>
                </a:solidFill>
                <a:effectLst/>
                <a:latin typeface="charter"/>
              </a:rPr>
              <a:t> that exist to simplify a web developer’s life. Popular examples of these </a:t>
            </a:r>
            <a:r>
              <a:rPr lang="en-US" sz="2400" b="1" i="0" dirty="0">
                <a:solidFill>
                  <a:srgbClr val="292929"/>
                </a:solidFill>
                <a:effectLst/>
                <a:latin typeface="charter"/>
              </a:rPr>
              <a:t>web development frameworks</a:t>
            </a:r>
            <a:r>
              <a:rPr lang="en-US" sz="2400" b="0" i="0" dirty="0">
                <a:solidFill>
                  <a:srgbClr val="292929"/>
                </a:solidFill>
                <a:effectLst/>
                <a:latin typeface="charter"/>
              </a:rPr>
              <a:t> include </a:t>
            </a:r>
            <a:r>
              <a:rPr lang="en-US" sz="2400" b="1" i="0" u="sng" dirty="0">
                <a:effectLst/>
                <a:latin typeface="charter"/>
                <a:hlinkClick r:id="rId4"/>
              </a:rPr>
              <a:t>Flask</a:t>
            </a:r>
            <a:r>
              <a:rPr lang="en-US" sz="2400" b="0" i="0" dirty="0">
                <a:solidFill>
                  <a:srgbClr val="292929"/>
                </a:solidFill>
                <a:effectLst/>
                <a:latin typeface="charter"/>
              </a:rPr>
              <a:t>, </a:t>
            </a:r>
            <a:r>
              <a:rPr lang="en-US" sz="2400" b="1" i="0" u="sng" dirty="0">
                <a:effectLst/>
                <a:latin typeface="charter"/>
                <a:hlinkClick r:id="rId4"/>
              </a:rPr>
              <a:t>Django</a:t>
            </a:r>
            <a:r>
              <a:rPr lang="en-US" sz="2400" b="0" i="0" dirty="0">
                <a:solidFill>
                  <a:srgbClr val="292929"/>
                </a:solidFill>
                <a:effectLst/>
                <a:latin typeface="charter"/>
              </a:rPr>
              <a:t>,</a:t>
            </a:r>
            <a:r>
              <a:rPr lang="en-US" sz="2400" b="1" i="0" dirty="0">
                <a:solidFill>
                  <a:srgbClr val="292929"/>
                </a:solidFill>
                <a:effectLst/>
                <a:latin typeface="charter"/>
              </a:rPr>
              <a:t> </a:t>
            </a:r>
            <a:r>
              <a:rPr lang="en-US" sz="2400" b="1" i="0" u="sng" dirty="0">
                <a:effectLst/>
                <a:latin typeface="charter"/>
                <a:hlinkClick r:id="rId5"/>
              </a:rPr>
              <a:t>Pyramid</a:t>
            </a:r>
            <a:r>
              <a:rPr lang="en-US" sz="2400" b="0" i="0" dirty="0">
                <a:solidFill>
                  <a:srgbClr val="292929"/>
                </a:solidFill>
                <a:effectLst/>
                <a:latin typeface="charter"/>
              </a:rPr>
              <a:t>, and </a:t>
            </a:r>
            <a:r>
              <a:rPr lang="en-US" sz="2400" b="1" i="0" u="sng" dirty="0">
                <a:effectLst/>
                <a:latin typeface="charter"/>
                <a:hlinkClick r:id="rId6"/>
              </a:rPr>
              <a:t>Bottle</a:t>
            </a:r>
            <a:r>
              <a:rPr lang="en-US" sz="2400" b="0" i="0" dirty="0">
                <a:solidFill>
                  <a:srgbClr val="292929"/>
                </a:solidFill>
                <a:effectLst/>
                <a:latin typeface="charter"/>
              </a:rPr>
              <a:t>, while well-known Content Management Systems include </a:t>
            </a:r>
            <a:r>
              <a:rPr lang="en-US" sz="2400" b="1" i="0" u="sng" dirty="0">
                <a:effectLst/>
                <a:latin typeface="charter"/>
                <a:hlinkClick r:id="rId7"/>
              </a:rPr>
              <a:t>Django CMS</a:t>
            </a:r>
            <a:r>
              <a:rPr lang="en-US" sz="2400" b="1" i="0" dirty="0">
                <a:solidFill>
                  <a:srgbClr val="292929"/>
                </a:solidFill>
                <a:effectLst/>
                <a:latin typeface="charter"/>
              </a:rPr>
              <a:t>, </a:t>
            </a:r>
            <a:r>
              <a:rPr lang="en-US" sz="2400" b="1" i="0" u="sng" dirty="0" err="1">
                <a:effectLst/>
                <a:latin typeface="charter"/>
                <a:hlinkClick r:id="rId8"/>
              </a:rPr>
              <a:t>Plone</a:t>
            </a:r>
            <a:r>
              <a:rPr lang="en-US" sz="2400" b="1" i="0" u="sng" dirty="0">
                <a:effectLst/>
                <a:latin typeface="charter"/>
                <a:hlinkClick r:id="rId8"/>
              </a:rPr>
              <a:t> CMS</a:t>
            </a:r>
            <a:r>
              <a:rPr lang="en-US" sz="2400" b="1" i="0" dirty="0">
                <a:solidFill>
                  <a:srgbClr val="292929"/>
                </a:solidFill>
                <a:effectLst/>
                <a:latin typeface="charter"/>
              </a:rPr>
              <a:t>, and</a:t>
            </a:r>
            <a:r>
              <a:rPr lang="en-US" sz="2400" b="1" i="0" u="sng" dirty="0">
                <a:effectLst/>
                <a:latin typeface="charter"/>
                <a:hlinkClick r:id="rId9"/>
              </a:rPr>
              <a:t> Wagtail</a:t>
            </a:r>
            <a:r>
              <a:rPr lang="en-US" sz="2400" b="1" i="0" dirty="0">
                <a:solidFill>
                  <a:srgbClr val="292929"/>
                </a:solidFill>
                <a:effectLst/>
                <a:latin typeface="charter"/>
              </a:rPr>
              <a:t>.</a:t>
            </a:r>
            <a:endParaRPr lang="en-CA" sz="2400" dirty="0"/>
          </a:p>
        </p:txBody>
      </p:sp>
    </p:spTree>
    <p:extLst>
      <p:ext uri="{BB962C8B-B14F-4D97-AF65-F5344CB8AC3E}">
        <p14:creationId xmlns:p14="http://schemas.microsoft.com/office/powerpoint/2010/main" val="128835003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1+#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9AD7A14-CE56-42C0-A5AB-45110E8A0279}"/>
              </a:ext>
            </a:extLst>
          </p:cNvPr>
          <p:cNvSpPr txBox="1"/>
          <p:nvPr/>
        </p:nvSpPr>
        <p:spPr>
          <a:xfrm>
            <a:off x="1422670" y="394526"/>
            <a:ext cx="6094378" cy="584775"/>
          </a:xfrm>
          <a:prstGeom prst="rect">
            <a:avLst/>
          </a:prstGeom>
          <a:noFill/>
        </p:spPr>
        <p:txBody>
          <a:bodyPr wrap="square">
            <a:spAutoFit/>
          </a:bodyPr>
          <a:lstStyle/>
          <a:p>
            <a:r>
              <a:rPr lang="en-CA" sz="3200" b="1" i="0" dirty="0">
                <a:solidFill>
                  <a:srgbClr val="292929"/>
                </a:solidFill>
                <a:effectLst/>
                <a:latin typeface="sohne"/>
              </a:rPr>
              <a:t>Game Development</a:t>
            </a:r>
            <a:endParaRPr lang="en-CA" sz="3200" b="0" i="0" dirty="0">
              <a:solidFill>
                <a:srgbClr val="292929"/>
              </a:solidFill>
              <a:effectLst/>
              <a:latin typeface="sohne"/>
            </a:endParaRPr>
          </a:p>
        </p:txBody>
      </p:sp>
      <p:sp>
        <p:nvSpPr>
          <p:cNvPr id="3" name="Rectangle 1">
            <a:extLst>
              <a:ext uri="{FF2B5EF4-FFF2-40B4-BE49-F238E27FC236}">
                <a16:creationId xmlns:a16="http://schemas.microsoft.com/office/drawing/2014/main" id="{8369C429-A475-4463-9417-26C7685E62E8}"/>
              </a:ext>
            </a:extLst>
          </p:cNvPr>
          <p:cNvSpPr>
            <a:spLocks noChangeArrowheads="1"/>
          </p:cNvSpPr>
          <p:nvPr/>
        </p:nvSpPr>
        <p:spPr bwMode="auto">
          <a:xfrm>
            <a:off x="705752" y="1270426"/>
            <a:ext cx="10933889" cy="5193048"/>
          </a:xfrm>
          <a:prstGeom prst="rect">
            <a:avLst/>
          </a:prstGeom>
          <a:solidFill>
            <a:srgbClr val="E7E9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200000"/>
              </a:lnSpc>
              <a:spcBef>
                <a:spcPct val="0"/>
              </a:spcBef>
              <a:spcAft>
                <a:spcPct val="0"/>
              </a:spcAft>
              <a:buClrTx/>
              <a:buSzTx/>
              <a:buFontTx/>
              <a:buNone/>
              <a:tabLst/>
            </a:pPr>
            <a:r>
              <a:rPr lang="en-US" sz="2400" b="0" i="0" dirty="0">
                <a:solidFill>
                  <a:srgbClr val="292929"/>
                </a:solidFill>
                <a:effectLst/>
                <a:latin typeface="charter"/>
              </a:rPr>
              <a:t>Just like web development, Python comes </a:t>
            </a:r>
            <a:r>
              <a:rPr lang="en-US" sz="2400" b="1" i="0" dirty="0">
                <a:solidFill>
                  <a:srgbClr val="292929"/>
                </a:solidFill>
                <a:effectLst/>
                <a:latin typeface="charter"/>
              </a:rPr>
              <a:t>equipped with an arsenal of tools and libraries for game development,</a:t>
            </a:r>
            <a:r>
              <a:rPr lang="en-US" sz="2400" b="0" i="0" dirty="0">
                <a:solidFill>
                  <a:srgbClr val="292929"/>
                </a:solidFill>
                <a:effectLst/>
                <a:latin typeface="charter"/>
              </a:rPr>
              <a:t> and boy, would you believe if we said that </a:t>
            </a:r>
            <a:r>
              <a:rPr lang="en-US" sz="2400" b="1" i="0" dirty="0">
                <a:solidFill>
                  <a:srgbClr val="292929"/>
                </a:solidFill>
                <a:effectLst/>
                <a:latin typeface="charter"/>
              </a:rPr>
              <a:t>Python was used to develop</a:t>
            </a:r>
            <a:r>
              <a:rPr lang="en-US" sz="2400" b="0" i="0" dirty="0">
                <a:solidFill>
                  <a:srgbClr val="292929"/>
                </a:solidFill>
                <a:effectLst/>
                <a:latin typeface="charter"/>
              </a:rPr>
              <a:t> one of the most favorite shooters of the early 2000s, </a:t>
            </a:r>
            <a:r>
              <a:rPr lang="en-US" sz="2400" b="1" i="0" u="sng" dirty="0">
                <a:effectLst/>
                <a:latin typeface="charter"/>
                <a:hlinkClick r:id="rId3"/>
              </a:rPr>
              <a:t>Battlefield 2</a:t>
            </a:r>
            <a:r>
              <a:rPr lang="en-US" sz="2400" b="1" i="0" dirty="0">
                <a:solidFill>
                  <a:srgbClr val="292929"/>
                </a:solidFill>
                <a:effectLst/>
                <a:latin typeface="charter"/>
              </a:rPr>
              <a:t>.</a:t>
            </a:r>
          </a:p>
          <a:p>
            <a:pPr marL="0" marR="0" lvl="0" indent="0" algn="just" defTabSz="914400" rtl="0" eaLnBrk="0" fontAlgn="base" latinLnBrk="0" hangingPunct="0">
              <a:lnSpc>
                <a:spcPct val="200000"/>
              </a:lnSpc>
              <a:spcBef>
                <a:spcPct val="0"/>
              </a:spcBef>
              <a:spcAft>
                <a:spcPct val="0"/>
              </a:spcAft>
              <a:buClrTx/>
              <a:buSzTx/>
              <a:buFontTx/>
              <a:buNone/>
              <a:tabLst/>
            </a:pPr>
            <a:r>
              <a:rPr lang="en-US" sz="2400" b="0" i="0" dirty="0">
                <a:solidFill>
                  <a:srgbClr val="292929"/>
                </a:solidFill>
                <a:effectLst/>
                <a:latin typeface="charter"/>
              </a:rPr>
              <a:t>Python has also been </a:t>
            </a:r>
            <a:r>
              <a:rPr lang="en-US" sz="2400" b="1" i="0" dirty="0">
                <a:solidFill>
                  <a:srgbClr val="292929"/>
                </a:solidFill>
                <a:effectLst/>
                <a:latin typeface="charter"/>
              </a:rPr>
              <a:t>used to develop several other modern popular titles</a:t>
            </a:r>
            <a:r>
              <a:rPr lang="en-US" sz="2400" b="0" i="0" dirty="0">
                <a:solidFill>
                  <a:srgbClr val="292929"/>
                </a:solidFill>
                <a:effectLst/>
                <a:latin typeface="charter"/>
              </a:rPr>
              <a:t> such as</a:t>
            </a:r>
            <a:r>
              <a:rPr lang="en-US" sz="2400" b="1" i="0" dirty="0">
                <a:solidFill>
                  <a:srgbClr val="292929"/>
                </a:solidFill>
                <a:effectLst/>
                <a:latin typeface="charter"/>
              </a:rPr>
              <a:t> Sims 4, World of Tanks, Civilization IV, and Eve Online</a:t>
            </a:r>
            <a:r>
              <a:rPr lang="en-US" sz="2400" b="0" i="0" dirty="0">
                <a:solidFill>
                  <a:srgbClr val="292929"/>
                </a:solidFill>
                <a:effectLst/>
                <a:latin typeface="charter"/>
              </a:rPr>
              <a:t>, which heavily use Python for a majority of tasks. </a:t>
            </a:r>
            <a:r>
              <a:rPr lang="en-US" sz="2400" b="1" i="0" dirty="0">
                <a:solidFill>
                  <a:srgbClr val="292929"/>
                </a:solidFill>
                <a:effectLst/>
                <a:latin typeface="charter"/>
              </a:rPr>
              <a:t>Mount &amp; Blade, </a:t>
            </a:r>
            <a:r>
              <a:rPr lang="en-US" sz="2400" b="1" i="0" dirty="0" err="1">
                <a:solidFill>
                  <a:srgbClr val="292929"/>
                </a:solidFill>
                <a:effectLst/>
                <a:latin typeface="charter"/>
              </a:rPr>
              <a:t>Doki</a:t>
            </a:r>
            <a:r>
              <a:rPr lang="en-US" sz="2400" b="1" i="0" dirty="0">
                <a:solidFill>
                  <a:srgbClr val="292929"/>
                </a:solidFill>
                <a:effectLst/>
                <a:latin typeface="charter"/>
              </a:rPr>
              <a:t> </a:t>
            </a:r>
            <a:r>
              <a:rPr lang="en-US" sz="2400" b="1" i="0" dirty="0" err="1">
                <a:solidFill>
                  <a:srgbClr val="292929"/>
                </a:solidFill>
                <a:effectLst/>
                <a:latin typeface="charter"/>
              </a:rPr>
              <a:t>Doki</a:t>
            </a:r>
            <a:r>
              <a:rPr lang="en-US" sz="2400" b="1" i="0" dirty="0">
                <a:solidFill>
                  <a:srgbClr val="292929"/>
                </a:solidFill>
                <a:effectLst/>
                <a:latin typeface="charter"/>
              </a:rPr>
              <a:t> Literature Club, Frets on Fire, and Disney’s </a:t>
            </a:r>
            <a:r>
              <a:rPr lang="en-US" sz="2400" b="1" i="0" dirty="0" err="1">
                <a:solidFill>
                  <a:srgbClr val="292929"/>
                </a:solidFill>
                <a:effectLst/>
                <a:latin typeface="charter"/>
              </a:rPr>
              <a:t>Toontown</a:t>
            </a:r>
            <a:r>
              <a:rPr lang="en-US" sz="2400" b="0" i="0" dirty="0">
                <a:solidFill>
                  <a:srgbClr val="292929"/>
                </a:solidFill>
                <a:effectLst/>
                <a:latin typeface="charter"/>
              </a:rPr>
              <a:t> Online are among the few other titles that use Python.</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1917659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2A034E3-AB28-4898-B6C2-66B8AD9B1DDD}"/>
              </a:ext>
            </a:extLst>
          </p:cNvPr>
          <p:cNvSpPr txBox="1"/>
          <p:nvPr/>
        </p:nvSpPr>
        <p:spPr>
          <a:xfrm>
            <a:off x="711476" y="1034603"/>
            <a:ext cx="10769047" cy="5632311"/>
          </a:xfrm>
          <a:prstGeom prst="rect">
            <a:avLst/>
          </a:prstGeom>
          <a:noFill/>
        </p:spPr>
        <p:txBody>
          <a:bodyPr wrap="square">
            <a:spAutoFit/>
          </a:bodyPr>
          <a:lstStyle/>
          <a:p>
            <a:pPr algn="just">
              <a:lnSpc>
                <a:spcPct val="150000"/>
              </a:lnSpc>
            </a:pPr>
            <a:r>
              <a:rPr lang="en-US" sz="2400" b="1" i="0" u="sng" dirty="0">
                <a:effectLst/>
                <a:latin typeface="charter"/>
                <a:hlinkClick r:id="rId3"/>
              </a:rPr>
              <a:t>Artificial Intelligence</a:t>
            </a:r>
            <a:r>
              <a:rPr lang="en-US" sz="2400" b="1" i="0" dirty="0">
                <a:solidFill>
                  <a:srgbClr val="292929"/>
                </a:solidFill>
                <a:effectLst/>
                <a:latin typeface="charter"/>
              </a:rPr>
              <a:t> </a:t>
            </a:r>
            <a:r>
              <a:rPr lang="en-US" sz="2400" b="0" i="0" dirty="0">
                <a:solidFill>
                  <a:srgbClr val="292929"/>
                </a:solidFill>
                <a:effectLst/>
                <a:latin typeface="charter"/>
              </a:rPr>
              <a:t>and </a:t>
            </a:r>
            <a:r>
              <a:rPr lang="en-US" sz="2400" b="1" i="0" u="sng" dirty="0">
                <a:effectLst/>
                <a:latin typeface="charter"/>
                <a:hlinkClick r:id="rId4"/>
              </a:rPr>
              <a:t>Machine Learning</a:t>
            </a:r>
            <a:r>
              <a:rPr lang="en-US" sz="2400" b="0" i="0" dirty="0">
                <a:solidFill>
                  <a:srgbClr val="292929"/>
                </a:solidFill>
                <a:effectLst/>
                <a:latin typeface="charter"/>
              </a:rPr>
              <a:t> are undoubtedly among the hottest topics of this decade. These are the</a:t>
            </a:r>
            <a:r>
              <a:rPr lang="en-US" sz="2400" b="1" i="0" dirty="0">
                <a:solidFill>
                  <a:srgbClr val="292929"/>
                </a:solidFill>
                <a:effectLst/>
                <a:latin typeface="charter"/>
              </a:rPr>
              <a:t> brains behind the smart tech</a:t>
            </a:r>
            <a:r>
              <a:rPr lang="en-US" sz="2400" b="0" i="0" dirty="0">
                <a:solidFill>
                  <a:srgbClr val="292929"/>
                </a:solidFill>
                <a:effectLst/>
                <a:latin typeface="charter"/>
              </a:rPr>
              <a:t> that we so rely on today to help us make optimized decisions. Python, along with a handful of other programming languages, has seen a steep increase in their use for developing </a:t>
            </a:r>
            <a:r>
              <a:rPr lang="en-US" sz="2400" b="1" i="0" u="sng" dirty="0">
                <a:effectLst/>
                <a:latin typeface="charter"/>
                <a:hlinkClick r:id="rId5"/>
              </a:rPr>
              <a:t>AI and ML-powered solutions</a:t>
            </a:r>
            <a:r>
              <a:rPr lang="en-US" sz="2400" b="0" i="0" dirty="0">
                <a:solidFill>
                  <a:srgbClr val="292929"/>
                </a:solidFill>
                <a:effectLst/>
                <a:latin typeface="charter"/>
              </a:rPr>
              <a:t>.</a:t>
            </a:r>
          </a:p>
          <a:p>
            <a:pPr algn="just">
              <a:lnSpc>
                <a:spcPct val="150000"/>
              </a:lnSpc>
            </a:pPr>
            <a:endParaRPr lang="en-US" sz="2400" b="0" i="0" dirty="0">
              <a:solidFill>
                <a:srgbClr val="292929"/>
              </a:solidFill>
              <a:effectLst/>
              <a:latin typeface="charter"/>
            </a:endParaRPr>
          </a:p>
          <a:p>
            <a:pPr marL="342900" indent="-342900" algn="just">
              <a:buFont typeface="Wingdings" panose="05000000000000000000" pitchFamily="2" charset="2"/>
              <a:buChar char="Ø"/>
            </a:pPr>
            <a:r>
              <a:rPr lang="en-CA" sz="2400" b="0" i="0" dirty="0">
                <a:solidFill>
                  <a:srgbClr val="292929"/>
                </a:solidFill>
                <a:effectLst/>
                <a:latin typeface="charter"/>
              </a:rPr>
              <a:t>SciPy for scientific and technical computing</a:t>
            </a:r>
          </a:p>
          <a:p>
            <a:pPr marL="342900" indent="-342900" algn="just">
              <a:buFont typeface="Wingdings" panose="05000000000000000000" pitchFamily="2" charset="2"/>
              <a:buChar char="Ø"/>
            </a:pPr>
            <a:r>
              <a:rPr lang="en-CA" sz="2400" b="0" i="0" dirty="0">
                <a:solidFill>
                  <a:srgbClr val="292929"/>
                </a:solidFill>
                <a:effectLst/>
                <a:latin typeface="charter"/>
              </a:rPr>
              <a:t>Pandas for data analysis and manipulation</a:t>
            </a:r>
          </a:p>
          <a:p>
            <a:pPr marL="342900" indent="-342900" algn="just">
              <a:buFont typeface="Wingdings" panose="05000000000000000000" pitchFamily="2" charset="2"/>
              <a:buChar char="Ø"/>
            </a:pPr>
            <a:r>
              <a:rPr lang="en-CA" sz="2400" b="0" i="0" dirty="0" err="1">
                <a:solidFill>
                  <a:srgbClr val="292929"/>
                </a:solidFill>
                <a:effectLst/>
                <a:latin typeface="charter"/>
              </a:rPr>
              <a:t>Keras</a:t>
            </a:r>
            <a:r>
              <a:rPr lang="en-CA" sz="2400" b="0" i="0" dirty="0">
                <a:solidFill>
                  <a:srgbClr val="292929"/>
                </a:solidFill>
                <a:effectLst/>
                <a:latin typeface="charter"/>
              </a:rPr>
              <a:t> for Artificial Neural Networks</a:t>
            </a:r>
          </a:p>
          <a:p>
            <a:pPr marL="342900" indent="-342900" algn="just">
              <a:buFont typeface="Wingdings" panose="05000000000000000000" pitchFamily="2" charset="2"/>
              <a:buChar char="Ø"/>
            </a:pPr>
            <a:r>
              <a:rPr lang="en-CA" sz="2400" b="0" i="0" dirty="0">
                <a:solidFill>
                  <a:srgbClr val="292929"/>
                </a:solidFill>
                <a:effectLst/>
                <a:latin typeface="charter"/>
              </a:rPr>
              <a:t>TensorFlow for Machine Learning tasks, especially Deep Neural Networks NumPy for complex mathematical functions and computation</a:t>
            </a:r>
          </a:p>
          <a:p>
            <a:pPr marL="342900" indent="-342900" algn="just">
              <a:buFont typeface="Wingdings" panose="05000000000000000000" pitchFamily="2" charset="2"/>
              <a:buChar char="Ø"/>
            </a:pPr>
            <a:r>
              <a:rPr lang="en-CA" sz="2400" b="0" i="0" dirty="0">
                <a:solidFill>
                  <a:srgbClr val="292929"/>
                </a:solidFill>
                <a:effectLst/>
                <a:latin typeface="charter"/>
              </a:rPr>
              <a:t>Scikit-Learn for working with various Machine Learning models</a:t>
            </a:r>
          </a:p>
        </p:txBody>
      </p:sp>
      <p:sp>
        <p:nvSpPr>
          <p:cNvPr id="4" name="TextBox 3">
            <a:extLst>
              <a:ext uri="{FF2B5EF4-FFF2-40B4-BE49-F238E27FC236}">
                <a16:creationId xmlns:a16="http://schemas.microsoft.com/office/drawing/2014/main" id="{0AE28DB0-3A7A-426C-B394-6D52EAE3DDAB}"/>
              </a:ext>
            </a:extLst>
          </p:cNvPr>
          <p:cNvSpPr txBox="1"/>
          <p:nvPr/>
        </p:nvSpPr>
        <p:spPr>
          <a:xfrm>
            <a:off x="1322614" y="379836"/>
            <a:ext cx="8250594" cy="584775"/>
          </a:xfrm>
          <a:prstGeom prst="rect">
            <a:avLst/>
          </a:prstGeom>
          <a:noFill/>
        </p:spPr>
        <p:txBody>
          <a:bodyPr wrap="square">
            <a:spAutoFit/>
          </a:bodyPr>
          <a:lstStyle/>
          <a:p>
            <a:pPr algn="l"/>
            <a:r>
              <a:rPr lang="en-US" sz="3200" b="1" i="0" dirty="0">
                <a:solidFill>
                  <a:srgbClr val="292929"/>
                </a:solidFill>
                <a:effectLst/>
                <a:latin typeface="sohne"/>
              </a:rPr>
              <a:t>Artificial Intelligence and Machine Learning</a:t>
            </a:r>
            <a:endParaRPr lang="en-US" sz="3200" b="0" i="0" dirty="0">
              <a:solidFill>
                <a:srgbClr val="292929"/>
              </a:solidFill>
              <a:effectLst/>
              <a:latin typeface="sohne"/>
            </a:endParaRPr>
          </a:p>
        </p:txBody>
      </p:sp>
    </p:spTree>
    <p:extLst>
      <p:ext uri="{BB962C8B-B14F-4D97-AF65-F5344CB8AC3E}">
        <p14:creationId xmlns:p14="http://schemas.microsoft.com/office/powerpoint/2010/main" val="301007360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标题 1"/>
          <p:cNvSpPr>
            <a:spLocks noGrp="1"/>
          </p:cNvSpPr>
          <p:nvPr>
            <p:ph type="title"/>
            <p:custDataLst>
              <p:tags r:id="rId1"/>
            </p:custDataLst>
          </p:nvPr>
        </p:nvSpPr>
        <p:spPr>
          <a:xfrm>
            <a:off x="1216164" y="408661"/>
            <a:ext cx="6906432" cy="535531"/>
          </a:xfrm>
        </p:spPr>
        <p:txBody>
          <a:bodyPr/>
          <a:lstStyle/>
          <a:p>
            <a:r>
              <a:rPr lang="en-CA" b="0" i="0" dirty="0">
                <a:solidFill>
                  <a:srgbClr val="292929"/>
                </a:solidFill>
                <a:effectLst/>
                <a:latin typeface="sohne"/>
              </a:rPr>
              <a:t> </a:t>
            </a:r>
            <a:r>
              <a:rPr lang="en-CA" i="0" dirty="0">
                <a:solidFill>
                  <a:srgbClr val="292929"/>
                </a:solidFill>
                <a:effectLst/>
                <a:latin typeface="sohne"/>
              </a:rPr>
              <a:t>Image Processing</a:t>
            </a:r>
            <a:endParaRPr lang="en-CA" altLang="en-US" dirty="0">
              <a:solidFill>
                <a:srgbClr val="000000"/>
              </a:solidFill>
              <a:latin typeface="+mj-ea"/>
              <a:ea typeface="+mj-ea"/>
            </a:endParaRPr>
          </a:p>
        </p:txBody>
      </p:sp>
      <p:sp>
        <p:nvSpPr>
          <p:cNvPr id="2" name="Rectangle 1">
            <a:extLst>
              <a:ext uri="{FF2B5EF4-FFF2-40B4-BE49-F238E27FC236}">
                <a16:creationId xmlns:a16="http://schemas.microsoft.com/office/drawing/2014/main" id="{2DB9E1E3-2FB7-4BDC-8C45-A875576CC00B}"/>
              </a:ext>
            </a:extLst>
          </p:cNvPr>
          <p:cNvSpPr>
            <a:spLocks noChangeArrowheads="1"/>
          </p:cNvSpPr>
          <p:nvPr/>
        </p:nvSpPr>
        <p:spPr bwMode="auto">
          <a:xfrm>
            <a:off x="691942" y="3665016"/>
            <a:ext cx="65" cy="27699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39749D83-6239-48DF-9555-60231CEB04F2}"/>
              </a:ext>
            </a:extLst>
          </p:cNvPr>
          <p:cNvSpPr>
            <a:spLocks noChangeArrowheads="1"/>
          </p:cNvSpPr>
          <p:nvPr/>
        </p:nvSpPr>
        <p:spPr bwMode="auto">
          <a:xfrm>
            <a:off x="691942" y="1205804"/>
            <a:ext cx="10907420" cy="5195421"/>
          </a:xfrm>
          <a:prstGeom prst="rect">
            <a:avLst/>
          </a:prstGeom>
          <a:solidFill>
            <a:srgbClr val="E7E9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a:lnSpc>
                <a:spcPct val="200000"/>
              </a:lnSpc>
            </a:pPr>
            <a:r>
              <a:rPr lang="en-US" sz="2400" b="0" i="0" dirty="0">
                <a:solidFill>
                  <a:srgbClr val="292929"/>
                </a:solidFill>
                <a:effectLst/>
                <a:latin typeface="charter"/>
              </a:rPr>
              <a:t>Due to the ever-increasing use of Machine Learning, Deep Learning, and Neural Networks, the role of image (pre)processing tools has also skyrocketed. To fulfill this demand, Python offers a host of libraries that simplify much of the initial preparatory tasks of a Data Scientist.</a:t>
            </a:r>
          </a:p>
          <a:p>
            <a:pPr algn="just">
              <a:lnSpc>
                <a:spcPct val="200000"/>
              </a:lnSpc>
            </a:pPr>
            <a:r>
              <a:rPr lang="en-US" sz="2400" b="0" i="0" dirty="0">
                <a:solidFill>
                  <a:srgbClr val="292929"/>
                </a:solidFill>
                <a:effectLst/>
                <a:latin typeface="charter"/>
              </a:rPr>
              <a:t>Some of the popular image processing Python libraries include </a:t>
            </a:r>
            <a:r>
              <a:rPr lang="en-US" sz="2400" b="1" i="0" u="sng" dirty="0">
                <a:solidFill>
                  <a:srgbClr val="292929"/>
                </a:solidFill>
                <a:effectLst/>
                <a:latin typeface="charter"/>
                <a:hlinkClick r:id="rId4"/>
              </a:rPr>
              <a:t>OpenCV</a:t>
            </a:r>
            <a:r>
              <a:rPr lang="en-US" sz="2400" b="0" i="0" dirty="0">
                <a:solidFill>
                  <a:srgbClr val="292929"/>
                </a:solidFill>
                <a:effectLst/>
                <a:latin typeface="charter"/>
              </a:rPr>
              <a:t>, </a:t>
            </a:r>
            <a:r>
              <a:rPr lang="en-US" sz="2400" b="1" i="0" u="sng" dirty="0">
                <a:solidFill>
                  <a:srgbClr val="292929"/>
                </a:solidFill>
                <a:effectLst/>
                <a:latin typeface="charter"/>
                <a:hlinkClick r:id="rId5"/>
              </a:rPr>
              <a:t>Scikit-Image</a:t>
            </a:r>
            <a:r>
              <a:rPr lang="en-US" sz="2400" b="0" i="0" dirty="0">
                <a:solidFill>
                  <a:srgbClr val="292929"/>
                </a:solidFill>
                <a:effectLst/>
                <a:latin typeface="charter"/>
              </a:rPr>
              <a:t>, and </a:t>
            </a:r>
            <a:r>
              <a:rPr lang="en-US" sz="2400" b="1" i="0" u="sng" dirty="0">
                <a:solidFill>
                  <a:srgbClr val="292929"/>
                </a:solidFill>
                <a:effectLst/>
                <a:latin typeface="charter"/>
                <a:hlinkClick r:id="rId6"/>
              </a:rPr>
              <a:t>Python Imaging Library(PIL)</a:t>
            </a:r>
            <a:r>
              <a:rPr lang="en-US" sz="2400" b="0" i="0" dirty="0">
                <a:solidFill>
                  <a:srgbClr val="292929"/>
                </a:solidFill>
                <a:effectLst/>
                <a:latin typeface="charter"/>
              </a:rPr>
              <a:t>. Other examples of more common image processing applications that use Python are </a:t>
            </a:r>
            <a:r>
              <a:rPr lang="en-US" sz="2400" b="1" i="0" u="sng" dirty="0">
                <a:solidFill>
                  <a:srgbClr val="292929"/>
                </a:solidFill>
                <a:effectLst/>
                <a:latin typeface="charter"/>
                <a:hlinkClick r:id="rId7"/>
              </a:rPr>
              <a:t>GIMP</a:t>
            </a:r>
            <a:r>
              <a:rPr lang="en-US" sz="2400" b="0" i="0" dirty="0">
                <a:solidFill>
                  <a:srgbClr val="292929"/>
                </a:solidFill>
                <a:effectLst/>
                <a:latin typeface="charter"/>
              </a:rPr>
              <a:t>, </a:t>
            </a:r>
            <a:r>
              <a:rPr lang="en-US" sz="2400" b="1" i="0" dirty="0">
                <a:solidFill>
                  <a:srgbClr val="292929"/>
                </a:solidFill>
                <a:effectLst/>
                <a:latin typeface="charter"/>
              </a:rPr>
              <a:t>Corel </a:t>
            </a:r>
            <a:r>
              <a:rPr lang="en-US" sz="2400" b="1" i="0" dirty="0" err="1">
                <a:solidFill>
                  <a:srgbClr val="292929"/>
                </a:solidFill>
                <a:effectLst/>
                <a:latin typeface="charter"/>
              </a:rPr>
              <a:t>PaintShop</a:t>
            </a:r>
            <a:r>
              <a:rPr lang="en-US" sz="2400" b="1" i="0" dirty="0">
                <a:solidFill>
                  <a:srgbClr val="292929"/>
                </a:solidFill>
                <a:effectLst/>
                <a:latin typeface="charter"/>
              </a:rPr>
              <a:t>, </a:t>
            </a:r>
            <a:r>
              <a:rPr lang="en-US" sz="2400" b="1" i="0" u="sng" dirty="0">
                <a:solidFill>
                  <a:srgbClr val="292929"/>
                </a:solidFill>
                <a:effectLst/>
                <a:latin typeface="charter"/>
                <a:hlinkClick r:id="rId8"/>
              </a:rPr>
              <a:t>Blender</a:t>
            </a:r>
            <a:r>
              <a:rPr lang="en-US" sz="2400" b="1" i="0" dirty="0">
                <a:solidFill>
                  <a:srgbClr val="292929"/>
                </a:solidFill>
                <a:effectLst/>
                <a:latin typeface="charter"/>
              </a:rPr>
              <a:t>, and Houdini.</a:t>
            </a:r>
            <a:endParaRPr lang="en-US" sz="2400" b="0" i="0" dirty="0">
              <a:solidFill>
                <a:srgbClr val="292929"/>
              </a:solidFill>
              <a:effectLst/>
              <a:latin typeface="charter"/>
            </a:endParaRPr>
          </a:p>
        </p:txBody>
      </p:sp>
    </p:spTree>
    <p:extLst>
      <p:ext uri="{BB962C8B-B14F-4D97-AF65-F5344CB8AC3E}">
        <p14:creationId xmlns:p14="http://schemas.microsoft.com/office/powerpoint/2010/main" val="222781516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标题 1"/>
          <p:cNvSpPr>
            <a:spLocks noGrp="1"/>
          </p:cNvSpPr>
          <p:nvPr>
            <p:ph type="title"/>
            <p:custDataLst>
              <p:tags r:id="rId1"/>
            </p:custDataLst>
          </p:nvPr>
        </p:nvSpPr>
        <p:spPr>
          <a:xfrm>
            <a:off x="1216164" y="408661"/>
            <a:ext cx="6906432" cy="535531"/>
          </a:xfrm>
        </p:spPr>
        <p:txBody>
          <a:bodyPr/>
          <a:lstStyle/>
          <a:p>
            <a:r>
              <a:rPr lang="en-CA" i="0" dirty="0">
                <a:solidFill>
                  <a:srgbClr val="292929"/>
                </a:solidFill>
                <a:effectLst/>
                <a:latin typeface="sohne"/>
              </a:rPr>
              <a:t>Audio and Video Applications</a:t>
            </a:r>
            <a:endParaRPr lang="en-CA" i="0" dirty="0">
              <a:solidFill>
                <a:srgbClr val="000000"/>
              </a:solidFill>
              <a:effectLst/>
              <a:latin typeface="+mj-ea"/>
              <a:ea typeface="+mj-ea"/>
            </a:endParaRPr>
          </a:p>
        </p:txBody>
      </p:sp>
      <p:sp>
        <p:nvSpPr>
          <p:cNvPr id="2" name="Rectangle 1">
            <a:extLst>
              <a:ext uri="{FF2B5EF4-FFF2-40B4-BE49-F238E27FC236}">
                <a16:creationId xmlns:a16="http://schemas.microsoft.com/office/drawing/2014/main" id="{2DB9E1E3-2FB7-4BDC-8C45-A875576CC00B}"/>
              </a:ext>
            </a:extLst>
          </p:cNvPr>
          <p:cNvSpPr>
            <a:spLocks noChangeArrowheads="1"/>
          </p:cNvSpPr>
          <p:nvPr/>
        </p:nvSpPr>
        <p:spPr bwMode="auto">
          <a:xfrm>
            <a:off x="691942" y="3665016"/>
            <a:ext cx="65" cy="27699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CF806601-B610-423D-A65A-3E1BBCD7808A}"/>
              </a:ext>
            </a:extLst>
          </p:cNvPr>
          <p:cNvSpPr>
            <a:spLocks noChangeArrowheads="1"/>
          </p:cNvSpPr>
          <p:nvPr/>
        </p:nvSpPr>
        <p:spPr bwMode="auto">
          <a:xfrm>
            <a:off x="363893" y="998056"/>
            <a:ext cx="11532637" cy="5610919"/>
          </a:xfrm>
          <a:prstGeom prst="rect">
            <a:avLst/>
          </a:prstGeom>
          <a:solidFill>
            <a:srgbClr val="E7E9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a:lnSpc>
                <a:spcPct val="150000"/>
              </a:lnSpc>
            </a:pPr>
            <a:r>
              <a:rPr lang="en-US" sz="2400" b="0" i="0" dirty="0">
                <a:solidFill>
                  <a:srgbClr val="292929"/>
                </a:solidFill>
                <a:effectLst/>
                <a:latin typeface="charter"/>
              </a:rPr>
              <a:t>Audio and Video applications are also no stranger to Python’s efficiency. When it comes to working with audio and video files, you’ll find yourself fully equipped with tools and libraries to accomplish your task. Tasks such as basic </a:t>
            </a:r>
            <a:r>
              <a:rPr lang="en-US" sz="2400" b="1" i="0" dirty="0">
                <a:solidFill>
                  <a:srgbClr val="292929"/>
                </a:solidFill>
                <a:effectLst/>
                <a:latin typeface="charter"/>
              </a:rPr>
              <a:t>signal processing, creative audio manipulation, audio recognition</a:t>
            </a:r>
            <a:r>
              <a:rPr lang="en-US" sz="2400" b="0" i="0" dirty="0">
                <a:solidFill>
                  <a:srgbClr val="292929"/>
                </a:solidFill>
                <a:effectLst/>
                <a:latin typeface="charter"/>
              </a:rPr>
              <a:t>, and more can be easily handled by libraries like </a:t>
            </a:r>
            <a:r>
              <a:rPr lang="en-US" sz="2400" b="1" i="0" u="sng" dirty="0" err="1">
                <a:solidFill>
                  <a:srgbClr val="292929"/>
                </a:solidFill>
                <a:effectLst/>
                <a:latin typeface="charter"/>
                <a:hlinkClick r:id="rId4"/>
              </a:rPr>
              <a:t>Pyo</a:t>
            </a:r>
            <a:r>
              <a:rPr lang="en-US" sz="2400" b="1" i="0" dirty="0">
                <a:solidFill>
                  <a:srgbClr val="292929"/>
                </a:solidFill>
                <a:effectLst/>
                <a:latin typeface="charter"/>
              </a:rPr>
              <a:t>, </a:t>
            </a:r>
            <a:r>
              <a:rPr lang="en-US" sz="2400" b="1" i="0" u="sng" dirty="0" err="1">
                <a:solidFill>
                  <a:srgbClr val="292929"/>
                </a:solidFill>
                <a:effectLst/>
                <a:latin typeface="charter"/>
                <a:hlinkClick r:id="rId5"/>
              </a:rPr>
              <a:t>pyAudioAnalysis</a:t>
            </a:r>
            <a:r>
              <a:rPr lang="en-US" sz="2400" b="1" i="0" dirty="0">
                <a:solidFill>
                  <a:srgbClr val="292929"/>
                </a:solidFill>
                <a:effectLst/>
                <a:latin typeface="charter"/>
              </a:rPr>
              <a:t>, </a:t>
            </a:r>
            <a:r>
              <a:rPr lang="en-US" sz="2400" b="1" i="0" u="sng" dirty="0" err="1">
                <a:solidFill>
                  <a:srgbClr val="292929"/>
                </a:solidFill>
                <a:effectLst/>
                <a:latin typeface="charter"/>
                <a:hlinkClick r:id="rId6"/>
              </a:rPr>
              <a:t>Dejavu</a:t>
            </a:r>
            <a:r>
              <a:rPr lang="en-US" sz="2400" b="1" i="0" dirty="0">
                <a:solidFill>
                  <a:srgbClr val="292929"/>
                </a:solidFill>
                <a:effectLst/>
                <a:latin typeface="charter"/>
              </a:rPr>
              <a:t>, and many other libraries like it.</a:t>
            </a:r>
            <a:endParaRPr lang="en-US" sz="2400" b="0" i="0" dirty="0">
              <a:solidFill>
                <a:srgbClr val="292929"/>
              </a:solidFill>
              <a:effectLst/>
              <a:latin typeface="charter"/>
            </a:endParaRPr>
          </a:p>
          <a:p>
            <a:pPr algn="just">
              <a:lnSpc>
                <a:spcPct val="150000"/>
              </a:lnSpc>
            </a:pPr>
            <a:r>
              <a:rPr lang="en-US" sz="2400" b="0" i="0" dirty="0">
                <a:solidFill>
                  <a:srgbClr val="292929"/>
                </a:solidFill>
                <a:effectLst/>
                <a:latin typeface="charter"/>
              </a:rPr>
              <a:t>As for the video part, Python offers several libraries, such as </a:t>
            </a:r>
            <a:r>
              <a:rPr lang="en-US" sz="2400" b="1" i="0" u="sng" dirty="0">
                <a:solidFill>
                  <a:srgbClr val="292929"/>
                </a:solidFill>
                <a:effectLst/>
                <a:latin typeface="charter"/>
                <a:hlinkClick r:id="rId7"/>
              </a:rPr>
              <a:t>Scikit-video</a:t>
            </a:r>
            <a:r>
              <a:rPr lang="en-US" sz="2400" b="1" i="0" dirty="0">
                <a:solidFill>
                  <a:srgbClr val="292929"/>
                </a:solidFill>
                <a:effectLst/>
                <a:latin typeface="charter"/>
              </a:rPr>
              <a:t>, </a:t>
            </a:r>
            <a:r>
              <a:rPr lang="en-US" sz="2400" b="1" i="0" u="sng" dirty="0">
                <a:solidFill>
                  <a:srgbClr val="292929"/>
                </a:solidFill>
                <a:effectLst/>
                <a:latin typeface="charter"/>
                <a:hlinkClick r:id="rId8"/>
              </a:rPr>
              <a:t>OpenCV</a:t>
            </a:r>
            <a:r>
              <a:rPr lang="en-US" sz="2400" b="1" i="0" dirty="0">
                <a:solidFill>
                  <a:srgbClr val="292929"/>
                </a:solidFill>
                <a:effectLst/>
                <a:latin typeface="charter"/>
              </a:rPr>
              <a:t>, and </a:t>
            </a:r>
            <a:r>
              <a:rPr lang="en-US" sz="2400" b="1" i="0" u="sng" dirty="0">
                <a:solidFill>
                  <a:srgbClr val="292929"/>
                </a:solidFill>
                <a:effectLst/>
                <a:latin typeface="charter"/>
                <a:hlinkClick r:id="rId9"/>
              </a:rPr>
              <a:t>SciPy</a:t>
            </a:r>
            <a:r>
              <a:rPr lang="en-US" sz="2400" b="0" i="0" dirty="0">
                <a:solidFill>
                  <a:srgbClr val="292929"/>
                </a:solidFill>
                <a:effectLst/>
                <a:latin typeface="charter"/>
              </a:rPr>
              <a:t>, that can help you manipulate and prepare videos for use in other applications. Popular audio and video applications written in Python include big players like </a:t>
            </a:r>
            <a:r>
              <a:rPr lang="en-US" sz="2400" b="1" i="0" dirty="0">
                <a:solidFill>
                  <a:srgbClr val="292929"/>
                </a:solidFill>
                <a:effectLst/>
                <a:latin typeface="charter"/>
              </a:rPr>
              <a:t>Spotify, Netflix, and YouTube</a:t>
            </a:r>
            <a:r>
              <a:rPr lang="en-US" sz="2400" b="0" i="0" dirty="0">
                <a:solidFill>
                  <a:srgbClr val="292929"/>
                </a:solidFill>
                <a:effectLst/>
                <a:latin typeface="charter"/>
              </a:rPr>
              <a:t>. We hope this gives you an accurate representation of Python’s capabilities when it comes to working with audio and video files.</a:t>
            </a:r>
          </a:p>
        </p:txBody>
      </p:sp>
    </p:spTree>
    <p:extLst>
      <p:ext uri="{BB962C8B-B14F-4D97-AF65-F5344CB8AC3E}">
        <p14:creationId xmlns:p14="http://schemas.microsoft.com/office/powerpoint/2010/main" val="74799768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标题 1"/>
          <p:cNvSpPr>
            <a:spLocks noGrp="1"/>
          </p:cNvSpPr>
          <p:nvPr>
            <p:ph type="title"/>
            <p:custDataLst>
              <p:tags r:id="rId1"/>
            </p:custDataLst>
          </p:nvPr>
        </p:nvSpPr>
        <p:spPr>
          <a:xfrm>
            <a:off x="1216164" y="408661"/>
            <a:ext cx="6906432" cy="535531"/>
          </a:xfrm>
        </p:spPr>
        <p:txBody>
          <a:bodyPr/>
          <a:lstStyle/>
          <a:p>
            <a:r>
              <a:rPr lang="en-US" b="1" i="0" dirty="0">
                <a:solidFill>
                  <a:srgbClr val="292929"/>
                </a:solidFill>
                <a:effectLst/>
                <a:latin typeface="sohne"/>
              </a:rPr>
              <a:t>Data Science and Data Visualization</a:t>
            </a:r>
            <a:endParaRPr lang="en-CA" i="0" dirty="0">
              <a:solidFill>
                <a:srgbClr val="000000"/>
              </a:solidFill>
              <a:effectLst/>
              <a:latin typeface="+mj-ea"/>
              <a:ea typeface="+mj-ea"/>
            </a:endParaRPr>
          </a:p>
        </p:txBody>
      </p:sp>
      <p:sp>
        <p:nvSpPr>
          <p:cNvPr id="2" name="Rectangle 1">
            <a:extLst>
              <a:ext uri="{FF2B5EF4-FFF2-40B4-BE49-F238E27FC236}">
                <a16:creationId xmlns:a16="http://schemas.microsoft.com/office/drawing/2014/main" id="{2DB9E1E3-2FB7-4BDC-8C45-A875576CC00B}"/>
              </a:ext>
            </a:extLst>
          </p:cNvPr>
          <p:cNvSpPr>
            <a:spLocks noChangeArrowheads="1"/>
          </p:cNvSpPr>
          <p:nvPr/>
        </p:nvSpPr>
        <p:spPr bwMode="auto">
          <a:xfrm>
            <a:off x="691942" y="3665016"/>
            <a:ext cx="65" cy="27699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575F5ACE-710E-4A07-9098-FD189F061BAE}"/>
              </a:ext>
            </a:extLst>
          </p:cNvPr>
          <p:cNvSpPr>
            <a:spLocks noChangeArrowheads="1"/>
          </p:cNvSpPr>
          <p:nvPr/>
        </p:nvSpPr>
        <p:spPr bwMode="auto">
          <a:xfrm>
            <a:off x="553616" y="1413554"/>
            <a:ext cx="11084768" cy="4502924"/>
          </a:xfrm>
          <a:prstGeom prst="rect">
            <a:avLst/>
          </a:prstGeom>
          <a:solidFill>
            <a:srgbClr val="E7E9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a:lnSpc>
                <a:spcPct val="150000"/>
              </a:lnSpc>
            </a:pPr>
            <a:r>
              <a:rPr lang="en-US" sz="2400" b="0" i="0" dirty="0">
                <a:solidFill>
                  <a:srgbClr val="292929"/>
                </a:solidFill>
                <a:effectLst/>
                <a:latin typeface="charter"/>
              </a:rPr>
              <a:t>The Python ecosystem offers several libraries that can help you tackle your Data Science problems head-on. We have</a:t>
            </a:r>
            <a:r>
              <a:rPr lang="en-US" sz="2400" b="1" i="0" dirty="0">
                <a:solidFill>
                  <a:srgbClr val="292929"/>
                </a:solidFill>
                <a:effectLst/>
                <a:latin typeface="charter"/>
              </a:rPr>
              <a:t> </a:t>
            </a:r>
            <a:r>
              <a:rPr lang="en-US" sz="2400" b="1" i="0" u="sng" dirty="0">
                <a:solidFill>
                  <a:srgbClr val="292929"/>
                </a:solidFill>
                <a:effectLst/>
                <a:latin typeface="charter"/>
                <a:hlinkClick r:id="rId4"/>
              </a:rPr>
              <a:t>TensorFlow</a:t>
            </a:r>
            <a:r>
              <a:rPr lang="en-US" sz="2400" b="1" i="0" dirty="0">
                <a:solidFill>
                  <a:srgbClr val="292929"/>
                </a:solidFill>
                <a:effectLst/>
                <a:latin typeface="charter"/>
              </a:rPr>
              <a:t>, </a:t>
            </a:r>
            <a:r>
              <a:rPr lang="en-US" sz="2400" b="1" i="0" u="sng" dirty="0" err="1">
                <a:solidFill>
                  <a:srgbClr val="292929"/>
                </a:solidFill>
                <a:effectLst/>
                <a:latin typeface="charter"/>
                <a:hlinkClick r:id="rId5"/>
              </a:rPr>
              <a:t>PyTorch</a:t>
            </a:r>
            <a:r>
              <a:rPr lang="en-US" sz="2400" b="1" i="0" dirty="0">
                <a:solidFill>
                  <a:srgbClr val="292929"/>
                </a:solidFill>
                <a:effectLst/>
                <a:latin typeface="charter"/>
              </a:rPr>
              <a:t>,</a:t>
            </a:r>
            <a:r>
              <a:rPr lang="en-US" sz="2400" b="1" i="0" u="sng" dirty="0">
                <a:solidFill>
                  <a:srgbClr val="292929"/>
                </a:solidFill>
                <a:effectLst/>
                <a:latin typeface="charter"/>
                <a:hlinkClick r:id="rId6"/>
              </a:rPr>
              <a:t> Pandas</a:t>
            </a:r>
            <a:r>
              <a:rPr lang="en-US" sz="2400" b="1" i="0" dirty="0">
                <a:solidFill>
                  <a:srgbClr val="292929"/>
                </a:solidFill>
                <a:effectLst/>
                <a:latin typeface="charter"/>
              </a:rPr>
              <a:t>, </a:t>
            </a:r>
            <a:r>
              <a:rPr lang="en-US" sz="2400" b="1" i="0" u="sng" dirty="0">
                <a:solidFill>
                  <a:srgbClr val="292929"/>
                </a:solidFill>
                <a:effectLst/>
                <a:latin typeface="charter"/>
                <a:hlinkClick r:id="rId7"/>
              </a:rPr>
              <a:t>Scikit-Learn</a:t>
            </a:r>
            <a:r>
              <a:rPr lang="en-US" sz="2400" b="1" i="0" dirty="0">
                <a:solidFill>
                  <a:srgbClr val="292929"/>
                </a:solidFill>
                <a:effectLst/>
                <a:latin typeface="charter"/>
              </a:rPr>
              <a:t>, </a:t>
            </a:r>
            <a:r>
              <a:rPr lang="en-US" sz="2400" b="1" i="0" u="sng" dirty="0">
                <a:solidFill>
                  <a:srgbClr val="292929"/>
                </a:solidFill>
                <a:effectLst/>
                <a:latin typeface="charter"/>
                <a:hlinkClick r:id="rId8"/>
              </a:rPr>
              <a:t>NumPy</a:t>
            </a:r>
            <a:r>
              <a:rPr lang="en-US" sz="2400" b="1" i="0" dirty="0">
                <a:solidFill>
                  <a:srgbClr val="292929"/>
                </a:solidFill>
                <a:effectLst/>
                <a:latin typeface="charter"/>
              </a:rPr>
              <a:t>, SciPy,</a:t>
            </a:r>
            <a:r>
              <a:rPr lang="en-US" sz="2400" b="0" i="0" dirty="0">
                <a:solidFill>
                  <a:srgbClr val="292929"/>
                </a:solidFill>
                <a:effectLst/>
                <a:latin typeface="charter"/>
              </a:rPr>
              <a:t> and more libraries that specialize in creating and fine-tuning Deep Learning and Machine Learning models, performing intensive data crunching and data manipulation.</a:t>
            </a:r>
          </a:p>
          <a:p>
            <a:pPr algn="just">
              <a:lnSpc>
                <a:spcPct val="150000"/>
              </a:lnSpc>
            </a:pPr>
            <a:r>
              <a:rPr lang="en-US" sz="2400" b="0" i="0" dirty="0">
                <a:solidFill>
                  <a:srgbClr val="292929"/>
                </a:solidFill>
                <a:effectLst/>
                <a:latin typeface="charter"/>
              </a:rPr>
              <a:t>Data Visualization comes into play when you need to communicate your findings to the stakeholders and your team. Now, even for visualizations, there is no shortage of libraries in the Python ecosystem. We have</a:t>
            </a:r>
            <a:r>
              <a:rPr lang="en-US" sz="2400" b="1" i="0" dirty="0">
                <a:solidFill>
                  <a:srgbClr val="292929"/>
                </a:solidFill>
                <a:effectLst/>
                <a:latin typeface="charter"/>
              </a:rPr>
              <a:t> </a:t>
            </a:r>
            <a:r>
              <a:rPr lang="en-US" sz="2400" b="1" i="0" u="sng" dirty="0" err="1">
                <a:solidFill>
                  <a:srgbClr val="292929"/>
                </a:solidFill>
                <a:effectLst/>
                <a:latin typeface="charter"/>
                <a:hlinkClick r:id="rId9"/>
              </a:rPr>
              <a:t>Plotly</a:t>
            </a:r>
            <a:r>
              <a:rPr lang="en-US" sz="2400" b="1" i="0" dirty="0">
                <a:solidFill>
                  <a:srgbClr val="292929"/>
                </a:solidFill>
                <a:effectLst/>
                <a:latin typeface="charter"/>
              </a:rPr>
              <a:t>, </a:t>
            </a:r>
            <a:r>
              <a:rPr lang="en-US" sz="2400" b="1" i="0" u="sng" dirty="0">
                <a:solidFill>
                  <a:srgbClr val="292929"/>
                </a:solidFill>
                <a:effectLst/>
                <a:latin typeface="charter"/>
                <a:hlinkClick r:id="rId10"/>
              </a:rPr>
              <a:t>Matplotlib</a:t>
            </a:r>
            <a:r>
              <a:rPr lang="en-US" sz="2400" b="1" i="0" dirty="0">
                <a:solidFill>
                  <a:srgbClr val="292929"/>
                </a:solidFill>
                <a:effectLst/>
                <a:latin typeface="charter"/>
              </a:rPr>
              <a:t>, </a:t>
            </a:r>
            <a:r>
              <a:rPr lang="en-US" sz="2400" b="1" i="0" u="sng" dirty="0">
                <a:solidFill>
                  <a:srgbClr val="292929"/>
                </a:solidFill>
                <a:effectLst/>
                <a:latin typeface="charter"/>
                <a:hlinkClick r:id="rId11"/>
              </a:rPr>
              <a:t>Seaborn</a:t>
            </a:r>
            <a:r>
              <a:rPr lang="en-US" sz="2400" b="1" i="0" dirty="0">
                <a:solidFill>
                  <a:srgbClr val="292929"/>
                </a:solidFill>
                <a:effectLst/>
                <a:latin typeface="charter"/>
              </a:rPr>
              <a:t>, </a:t>
            </a:r>
            <a:r>
              <a:rPr lang="en-US" sz="2400" b="1" i="0" u="sng" dirty="0" err="1">
                <a:solidFill>
                  <a:srgbClr val="292929"/>
                </a:solidFill>
                <a:effectLst/>
                <a:latin typeface="charter"/>
                <a:hlinkClick r:id="rId12"/>
              </a:rPr>
              <a:t>Ggplot</a:t>
            </a:r>
            <a:r>
              <a:rPr lang="en-US" sz="2400" b="1" i="0" dirty="0">
                <a:solidFill>
                  <a:srgbClr val="292929"/>
                </a:solidFill>
                <a:effectLst/>
                <a:latin typeface="charter"/>
              </a:rPr>
              <a:t>, </a:t>
            </a:r>
            <a:r>
              <a:rPr lang="en-US" sz="2400" b="1" i="0" u="sng" dirty="0" err="1">
                <a:solidFill>
                  <a:srgbClr val="292929"/>
                </a:solidFill>
                <a:effectLst/>
                <a:latin typeface="charter"/>
                <a:hlinkClick r:id="rId13"/>
              </a:rPr>
              <a:t>Geoplotlib</a:t>
            </a:r>
            <a:r>
              <a:rPr lang="en-US" sz="2400" b="0" i="0" dirty="0">
                <a:solidFill>
                  <a:srgbClr val="292929"/>
                </a:solidFill>
                <a:effectLst/>
                <a:latin typeface="charter"/>
              </a:rPr>
              <a:t> as the most widely used data visualization tools.</a:t>
            </a:r>
          </a:p>
        </p:txBody>
      </p:sp>
    </p:spTree>
    <p:extLst>
      <p:ext uri="{BB962C8B-B14F-4D97-AF65-F5344CB8AC3E}">
        <p14:creationId xmlns:p14="http://schemas.microsoft.com/office/powerpoint/2010/main" val="178583229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00928F36-A265-4885-87F4-A9952308858E"/>
  <p:tag name="ISPRING_SCORM_RATE_SLIDES" val="1"/>
  <p:tag name="ISPRINGONLINEFOLDERID" val="0"/>
  <p:tag name="ISPRINGONLINEFOLDERPATH" val="內容清單"/>
  <p:tag name="ISPRINGCLOUDFOLDERID" val="0"/>
  <p:tag name="ISPRINGCLOUDFOLDERPATH" val="函式庫"/>
  <p:tag name="ISPRING_PRESENTER_PHOTO_0" val="png|iVBORw0KGgoAAAANSUhEUgAAAQwAAAAyCAYAAACpi+X6AAAABHNCSVQICAgIfAhkiAAAAAlwSFlz&#10;AABHGAAARxgBc4LeuQAAACV0RVh0U29mdHdhcmUATWFjcm9tZWRpYSBGaXJld29ya3MgTVggMjAw&#10;NId2rM8AAAAWdEVYdENyZWF0aW9uIFRpbWUAMDcvMzAvMTcbpQfcAAADMXByVld4nO2UQVbbQAyG&#10;Z6KpBFI8PQJH6CIH4DZZ9wblGrlMH+s+DsENypJFH+6vsSdAsQmvfZSNvsSOHXlG0i/JPx6+/0xf&#10;05fRucFnvMH5MB5uxgPO+/GwG/eHcb8f97hI42437hLIOGT+PZt/z+dfxTE+5x5/0biO2/Mr9rv0&#10;cs+n3Lr92wn7xbr9+oT9yu1ywv5Kgim9HuBkXw3gYbKvBvBrsq8q1O2XK/b72f55xX4329dK1O1r&#10;Gd52+8Wy/brbVyQ82lcyvDraLxftR/OKhOm/88z9/enn39X/7Qf7v/pY/w//3336YPmDIAiCIPgH&#10;8rvsSo/4raXEQgxvKv3TDGyUaFogKRNZX4CzSjNoWyvs/yv5zkWUTvhXA9VPlki0CrMk47QphViM&#10;uJQNHpPB1KTCkbKwiG5VJOEJNZbK3CJOYoOYecAIy0xVeFG1P4IS7VoUK1QUv00A30t8t2KeR1ZP&#10;Vs5UE7N5nki28FYLQkqM+FwbXCaywfqmS+6Rat6I9TB4vvJs8DWIXnAzBYbLxAXblllmaEyFkXNp&#10;K8RdIUg6GwpbKxieqp6/3yz6r7UOOOocQBmsRZAJKRTUMZM/5KVRG8oUsqEoTSxoXFACr1PrHk+b&#10;spcI19DDfRIqhTS8TVb8T+SuvwzSnGBbqGPwWRDGuWvA7tOYq+vipVXo7j1AWIhiNL00byqKZXIu&#10;sLd2QSu60kvIULcQoAfH5iXGzVAUVZWmGnnyOKrLnNGaUF1dsYokB/i3NgfkDe+z4LqztQpgrWZP&#10;owW/BPLOfIzteCVsirafZPEW5pQ/UQu4Vbv1H/pSIEdp/qbhQaDZdUPxzJsXNSSMQ9Hl9F/I0fsf&#10;y5ENJrG0Jj52D5RsvvxScYP8ffCaTXWWEX2D+GsbjIR3iLQueAs9f1LI527ZGwBDtHVts88/sfVq&#10;FU/MdZe21NUWf0d4raHQNPIGITDMbxOAH8NsI5z8XWSIgdhboKT5pXIUAwvEx7cHxS4NiZd9rpL6&#10;vFJabYCT5KeDQ8/eYtS/qUnz9P/H5X/pNgiCIAiCIAiCIAiCIAiCIAiCIAiCIAiCIAiCIAiCIAiC&#10;IAiCxm9LnZaLwrCmnAAAAEhta0JG+t7K/gAAAAQAAAAAAAAAAAAAAAAAAAAAAAAAAAAAAAAAAAAA&#10;AAAAAAAAAAAAAAAAAAAAAAAAAAAAAAAAAAAAAAAAAAAAAAAAKaQzoQAAHPxta1RTeJztXU9s49h5&#10;ZzY7O2vP/91iW7QXB0Ub9LCz/C+qhwCWZdnekW2NKO94tkEHEiXOKOOxd22PNxOFWTRoDgXazqVZ&#10;JEWaW9uc0p4K5NKeeilQoClaoEDPvfRY9JDc+n3fe6TIJ5IiZVmSXY53/SQ+PvLx933v9/1579Hb&#10;Dypng1pzrT9QvObDnf5A0xVD1dy2t19fcwey95gVj7aq7kA1LW9zq+UODNlrrtvuQLHU+5Yly7Lh&#10;Ne09vEZlAy7l0j+vUa+fDSoN+LW22joZSEtSR3KkJ1JD6kmH8KkvHXhbO9tQsww1h1CjSO9DbV/6&#10;Jpxx4DWrux24dWUVuoWFDb3rWV6lukV32t6GO0EBh9texV6nk+wa1dmbVFTqdLDygIq1HX6B9Rp9&#10;b7bopFqFvtWaVOywg3ajPyibXqXFKlvs6i2b3WSbXY8VW6vYyx3slexVd5X+wIJCxctUdzUqanBQ&#10;hUJlhYaFlwmZX41DRlqRVuHoKXx/Hz4dQNmWTqCmO0vMlHNiplwUZjc4ZhvSMeDyifQM6k6lXio2&#10;OsOml4KNHIuN40SwkVOwcSyGjabmRkfRGTxtBk+bwWMxeCwGj+XZjY/hLh3PtnnZ2AXUjDYc4B+y&#10;AXiPA7gmHYFyHQGMoFqgdOEzw2DChQlN1UhDs50BTUHT0tAUNK093dFJEJpmDIR2o8JqbFaGIX2b&#10;Q1qh8diXHA7oHQ6oDWC6oIsrUhM+vYRj3bGjNhZLxdWnO241Z8Jx2847bpMwuskx2oTjx6Rudag9&#10;vKhxm8MO5MBGvhhs7oxgc079mbKlnD9CN0dG2MTaI46tPPoz57HlU3qV0HlGuhHVoFBNBMU0lNQF&#10;ZSBl6ijdjUWpSmOtA6YwXZsWFSd16jjdjsWJs1N+jObO12maZDCEDIaQca7xtgllWzqTXl1Ki69E&#10;fVGDwWQwmNoMpjaDKd7TzDrgWqBGfXDcL+uA06Y+4JYCnI7AuJ3O0GlMdcEdfULLJjNoZAaNzKCR&#10;GTQyg0aOQHOTQ7MKinEM1r0Cv18iSBygtzlA2SwaijSEj6kzgKh+LECWngIQxXYhiLrn9IxUhpDK&#10;ENIZQjpDSGcBH4o1EvHhY1C4AgfyYOjHzS1Qr2+Ckr1kgV86krFjMB1IpcyhVDtpwbMIZa7weWIw&#10;1XI2MG9zMNdA4Q4oBfM0SDe8EkYtKuUL+HwkHaUnaPiwVbTMzroi6/nHrSEzJIkQEEk3LXqOjlzV&#10;yoylZvE4WlO6ubFLH9ClLoPOchhyvSm5FXKaW6FOSHbZIJsUoIcwTvt4VgQg3WAAKR1Bt/zsn8ww&#10;ctIGKqrFeN0iQgzhZHKjQEp1AUCN6lYwUCcdoE2o7dAAPUxVM6U8XT2bbrh4MXr2FsfoEdiC01h0&#10;SoKKCV5HWjSNTSP4qHPHh/J7lEStjJD+jQCvZxTrOKAx7SBt6mvTGtlNpPx0P1/AS1GdWMQEwi85&#10;+VVK57nSNsdM6+qZbefkg7LiZ065qcmPZIPI/3T8bJCApKtnsJyubznRn8gIZMBtHEjySaaPI8Jn&#10;+94IkhtzS/wPiCzzS/wPzdwQX48mzPLASzZjbDxB6pwb3x73TLAxAkxZ/qkC3ARc1V6PYSYajXTM&#10;JnGQ40mRZkqSoXPU/GM8cI8NlUHHMMyGndLLTI2B4qlubPC6RhbkFdnSSWKzaGhGIcKEGessA1m1&#10;uJdCQUlGtDQ1Di2ToWUytEw2lBkB4oeOKwxltDHNzRw4Xg+8lbb0fExqxGIolhmK5KKFUJTPi6LO&#10;UGQqFgsjzgkijmoKjgZPA4BbxVIkZY4kVzyTa56pJ4EZzMz5YLrxmadkpWzR9LAjPc8zijNpZTbv&#10;OV4taTCjoe5Mnf/IwNAY9oFshi0Nsz3J6ukzZI0WIuBESwtzdTGJ4WNQ0hVpm3/qScdZFDYPwIrR&#10;y5KSiXeFpuQ9miNT8BU/I5PsPqZjt0lu+DPujj8j9+c4dr6d7ASppxwZ7sy6jAz32MiEjHjWvEH7&#10;QrHLDpWfXa8HECUrmhilOLEJKzUlSBl6MhO43BemZ2H2G/rbOJ7J37Z6OfC8HiHDw+nOJ2dM98nT&#10;WUeUY5gGYIkrY97iYO3GLFGr0NwEBiXjZifak068I+ePg0kTDLBvMPyAhBR6xPwqGZw+PEozFBws&#10;1WIWguzBKpk1Uj5cAoP2QceSgq6xGN4LYYh+NS5ksGmep81nNdJtRDs2DMkAKfr7KQksp81AVTmo&#10;jipEIV3uSbOIZ4wdBtVlsFocV4sB6/DlWg4H1rFErwY/NP0PowuPmsEH3w1vNLnlbjb9QNAeDWri&#10;RHEjCP9mAL/WzQS/EMgE6KdmpxM8Sp17lDrDXnMY9lRqVBLSDMVYpMmII8Ck6E2m+FnhXQ7gPSXP&#10;ExfqnGTxf/zUvz8lpbR7552S4oxhCIwRZVbkWwRXSQHX1POB6wOnuIEnSQCq45ni3fhIm09aZePf&#10;0oT8m8lM8QDIbQszKRxOvROhXz2Ofn04RZ4w+DyowSdCoYxOTTFfvckAtZucmvl3BFpxYyn5Fgf6&#10;EY33Hk9v0AJPISjKtk5BmPsLvM5s88yYpsjpDASMQIRyrtRG7NLZIO82DNbJk/c/NHdDSi0zrIUV&#10;oNkxzhZ4qlZs+ojCoyki7Medmp87MrIDHO9xaXFxJy2bTVpYmw/GPC6ry7nVjXKr284AYhZn7Lzh&#10;UbyKqnEIMp817CMEAbs4y+rnPprc/hxJLwTjj+u7DyUXJ3ZwM0EchoqhMwzNKIbtHBCasXoox0HI&#10;0keTrJfwtTC6Ql7lakilRiUbvSYfvtlBuy6Fl+CkG3MtbtAKU61yLFZydttDfDuKVUcfn3gLLLmQ&#10;eEOCJbzYB419YNYHAkpmffBDw8fQ9h2jps+RLCTIhqk/t1hDAx+HaEePuJ6+9uXxPVM3aBCGcQnN&#10;eO+IY6rFYepY8ea8zGPPMk8Ml00WR5HR9vNslaER9/NuQu4oGcShr/kpwNgmTyldPY1JZ7FzWBTm&#10;EYUi0xwzOeA9xaonHq/x4zV2PICSrHWJG+sS01AfUlLQTeY45RvsjwnPdOsStdCZ5h4z6WZ0tHdi&#10;l9oJfmasdUly25Oy7NFZXK6K5E8mrCfbA6gOyVC/pGDHd+KvcRA1qTrBFFkpy1q8LAk5LeriRAEE&#10;VYlx1LMFlaoVkynZZDY6D07LQ5wgwNkgN+ezdMRiDUy25Ys+ZMp4nXNiDYzSiyNDZaaQ3Qw8mGe0&#10;0AKTmr2R5TsibOakGTkle448iFU0M//Eou8Ijtvmt+m7zpujrvM46O4FNveAVo7lTcLF58/Pr3q0&#10;JiWUhWvHetO+8mXJU4iWOFb5fI+mGaTSRh2YrAN4F46f0rzNuI1H0xjARvb0hIBhebzR8Ke4BXd6&#10;SsPX10Fc39OnncwXroMjs7FarBKWrWgq2I21GvHZdWGRgBNPgXH+oLhvd5gE5l5MOMvD1BUesGQw&#10;s2zm09ZbQeR8RKHMMwCeL7NK19npbbdIs9NW7DJbzIOEEFfz5CeTtJb5N/ZoEDgOwdshBL9JSZwV&#10;ylTkxpCWRuVYMB/gqI8PpSd+ewHGyhmMECUhnFLMohaaAqcD/gc/OdngziQ+IpuuCHmXYl59nBTe&#10;41L4iPLBDm3SO6FXIyAD4071lSHB5KcTthwzq2LHsklUsQVvilJto1ySywPVeI5I49uJoCQu4eIJ&#10;27cGF04kmUnSCiWSrWgeGf19r1avng1q4R24LonFpoRcP7RFySVx7NALA16QoPYSa7g4agyQGuOG&#10;GsOhtk5aXGtW6ZRmk9VtsmIfC68WjuJYh/iGX4zYhC6Fa/YSaybrksq6BMVG0KN70B8neAFFl2vj&#10;aeh9CicBFzt8RhRNnyM9Bx7xX1dR2/gIgN9ZYxffgs8bDXwVS429YkWmf16oSvGr+PtXsO4x1snn&#10;v44y4SX8KvxXCy9HcPm6rD7ldl/S84tya3L0RlUpXDOZ3DQmN62QWx653eZyawIyDjwt5k2eCtK7&#10;Hcgo7py9DOdMJtE2k2i7kGgeiS4HIxHnAtCXCcc1bmiewK/bS6mbTHI6k5xeSG6SscgkcEr+z7GP&#10;lzAW48/Zy3DOudhVUQqR5hHp0Ldq09u9houVXZ7i94/vJRyfTFwGE5dRSGsSaTXIiXRCe9Fdnt3w&#10;j+8lHJ9MWiUmrVIhrUmkVSNEugEevlSGx/cSjk8mLYtJyyqklUdat7i01vm+1E+I38LOyS0un7gz&#10;9saeMZksy0yW5UKWeWR5ncuyQpOpJ8EUqxvsCjsORp14dDI5OUxOTiGnPHJaCoI7HCvs9TtiQD6s&#10;EQPyYc1kMusymXULmU1i1R7Res3eiFUbHt9LOD6ZtHpMWr1CWpME243hPFfg4y8H3mG4bi+lbjLJ&#10;uUxybqRjNwM16kkdqUqieEbTcP58u682Yv3emPrJOqnwTC+WVSWEaK2qRr5pkW965FsLr+p5G5TA&#10;LtQ0XU0nAuhuCKCXcFaTFuk/puUYbBXLECYttm9lWe6o4b7J943hA6Y9u0MdFzC8qJvMC+B7AsAh&#10;aP1jSRDfH3aiI6vtdtLzd12ojlaWxZapME/5RvOC+jaHGms69D6cU9puIoJsxvdLs3Ashh9OtYa1&#10;arlditbqxrC2Y4ptzbSmpZSmitgjUXSXr/vzUoilkEKga4vWbKgGelxvyiXdVIQBoAUDoNO1HCNa&#10;aQW1pqP2FDP2QXput+N0R0U5ny7M29as03I/WghAa9c2aMEztBo3RlVZc6J9Cyu50imXlE6Skis9&#10;3dWNBCU32z1HVpKUfPTCitijTGN0obs/L6VY5koRelEU1I1RBHhk0zSTkLRkSxb5bIikaTKnKxZJ&#10;bFhyk5BkN07wNErwX0ZFWOjuz1sRmAc6arVj+5Pi+/k+oyiRc1xnXtDciUAT0OU4/zH54UJOnSzj&#10;/4ndjnNALuom83YTbHoL55ngJsSO4LJWBr1IGsG6ij9JI7hjdLSOkjCCTXOUGoYjuNvDn1gQkDWs&#10;rJZoobs/LzW4EajBJ3xNC75c+cV4WzSq+Gq4coTLhx1W2yl+tzhkwNELM3liyMtRyGaIFrXv86Za&#10;XJJ6RFtSTqVd/gKIp+PtkVqW20Y5ycTGuornuM68QPKzakEubZhfG2+wRfdltFfZDHaW60wj+bte&#10;q54N1muhec0ewbRFi5oxjqnA7zN6w6k/L9YL9ue0pVNvvWGfDapr6/jrAdR/FeKf51IH6vukYQjk&#10;MQdyF1oeSK8k9uKMF0BFRySOYzi2Lrm01RupaQ/O32Ebp7zq2kdw1S8//F7vR3/0r54XutOdSJst&#10;cLDZUus+/1sorOWbnOp6kbY3Im236XU/W1KVt/ktaSCVqNaUFPiRJVV6Hz47cAQ/4bEu/c07C46V&#10;oEamH4POLMFvBWrwmxe569IQTUDgFVIxv+OXJDly5nLozEe0C+pUesbPfQN7FDn7Vuhsf5nUMQs5&#10;gjYlyRDarMNVYdTTKwpoUy6UtJYgoU+36K/6PSWp+n/H6JDanQQttEiLm/TWsxPQh6TzxTsM35hW&#10;5a9RadNalEAPSBoiVsNWQQ9D52vCky9Bbw4oadIbI4U7oTO3afnnKf/DH33yo/xWitCKbbSKjJ4h&#10;0fBW16XfBPxdrjnR+96mXfyfcScYx1t3pP0StJdDP5rkClhu0qhLv4Ib+hGvcIOucMDHblz/Q62F&#10;ljZtfOzSU8S1DPV8ZEyzP0UAWgIc0qYxN+7ZRzXCJl3+DCTRkb7BRjlvew16i7mZkxFGqJDUTmn8&#10;2KR5p4macc/fB8vPPE7UWLHlUtBSHNd0JlLyBGzcpDVbTws2Ltj4CrGxUbBxwcaXiI2XAjZ+SXJA&#10;zS8YuWDkq8PIZsHIBSNfQka2ATX+OoGCkQtGvkKMLHJrwcgFIy8yI78zysj8fJqblNgfjy04uuDo&#10;q8PRasHRBUdfIo5e5hz9MY2Aj+HeT0GHC04uOPnqcLJecHLByZeIk/1MRoiTC0YuGPkKMbJWMHLB&#10;yAvHyDH6NN+VcI/fu+JsrBRsvABsXKyEK9j4MrLxjFfCFWxcsPEM2LhYCVew8WVi4zmuhCsYuWDk&#10;GTBysRKuYOTLyMhzWAlXMHLByDNg5GIlXMHIl4mRF2olXMHRBUfPgKOLlXAFR18mjp7rSriCkwtO&#10;ngEnFyvhCk6+TJw8x5VwBSMXjDwDRi5WwhWMvHiMXIXroxaGUA3eK8gYefiHKJ5EzpoNO7/R+f6T&#10;T2fIzW1gs7Kkw08XrmdNhZvTdVbUuLYQTy9HWo9b5Rw+l71sd8glusAE4XOTNKyU8iSjjKgBAkZu&#10;TfNX+XAmLzTrgjTLFOY3p6dZVm7NQk9DPbdu3ea6FWZ20bN8m2sX5mCBmWemX28+/OXD3ovDL/79&#10;CnuWmqAjyZ6lmCW8vH6l+Bzz9iuLNb2X0a9UhLF9VfzKPIzchPv26almxci/+JPPrjgji75jwcgF&#10;IxeM/P850r8TwXGFrsz+htVBKAa7GdqlvDKHOP/Nh9/b/esv9JlGZAZnXJe4Fhm5BD86nO9zswaf&#10;8O/yIRa+lljE5i7FccjQ54v1jRidu7yxfjZdW47oml83Qz2zf/5wa4Z6ppIOWaBbEPOSTllQqiD/&#10;yfUsi7U2Be0ab0nFWcOsNiiJQy+G4XRB626CdnaBoV/SdVdCPfT/TM4qPccR1NWD5ziZlcb9wX83&#10;f/Ld4y9MYUSewBVgxJJtesKf9Ql8fyp1Ej2JaJtn3GOJtvoyaJYxIvkuSfo0451uhc7PfpclqMcn&#10;fwG/xesrGZ++l+g5pj39sFX2p0++U9LTp99FfPrw9aNPfzfh6Z9K/l+VTPIXkhAQW8b173YMCuPu&#10;eCcWiSx3uxFBY/Q+orcbj0hHYn8uLr53Io7DHkbbxfXvVgwa6Xe7HYvF+DstR5AQ7xHF4TeAoStw&#10;lksMxJj3CXDNMbEWxgvYz9OAn9BCfSu42jWyJyv4O6eFQgujQ71LkahCnpACfdVHolSL7BZ6Lugx&#10;oa/Uhf8xcihLXk5efg+e9TiIurgtkj4Q7Zl0H39mxNZLOz/9/b+SPvi9Xz7/NyjZnaNjsBPT5yd0&#10;DdTFw8D+jo4lR3iuLK3mpREayBZl2iFPhHnEZZC4EvFZsB5HBWpEjzSiTLF1F0aBxfIWuTRiOfSn&#10;u1a4ZA9mZad/8KPvHu8/f7g+Q8+wS0jp5Pc55A+2KfNTFjxDRL4dyQ5RpE0zST3BM7yWGGXHeWjX&#10;AbFPKEJG/F6lZEiWQlkA1NpulClzyXkJjiBvn9H4meX4vub+z3f+IWZcLzN/hcbWkdSncXribTTg&#10;kTYarbPBfn0N/xDbY1Z4w2OqYbCj+MEbuSb++dNpXvPm0JZO9bo3fMs01asuBnv1AvbSLpS97kmb&#10;hOAHEO1g3ucl6SQ+HfL+TK3Yd4/PfiF98MNPW38ca8WWwXoxWY+3QOh1jj5NlpZ3Ke+X31LehBYH&#10;dK4TWIOoXsRn3xZD27qBtqkXqm1L4Vh2thyK0WyMVhUxbRHTFjFtEdMuYkyrBjGtcaEx7VvhvZ6z&#10;Wslm//PrgwXBXKV4RuHW7X2aWelKZgzmcmbMrwE2uI+2F6B8l+cI/D21Kzy7uwrP8wnOQMzKz3p9&#10;4HR2fjdy50WQA6KvwW/0Ldqk+w6UOq06DMvBoDmGlFUHY+SwTHiyOR5/JcDM8upP/6vzndc/+/zX&#10;FgJxl1ZwyIS7S+i68NkIzSXKhDjG69nZ5s1gXo/hPfw+I2b5xle+/U8Lgq8CdS5ZRT3IUPqx3aRs&#10;LuK75H+HPm4TSrNam3Tt9X/uSM97C4q3ekF435U2oN1Ligz7NCO4EkhglhHN9T//j97fIPYxUc2v&#10;kK8T7qPv8RyTT4y5uz7W82u9AxjcJyZI/jEXQsZRD0kOPCRtqjK+Tff28wbzke+11//S/AnKd+W3&#10;FwJ5A5CzyNKa8KwmWQuX+0k6jTOXcsFomx04u0w5A5PiDYvOaEti3vce5VWG+ZmhjraFtRtv4PUE&#10;HU9q242dref7BFPlflP6WMI3oLyYl8w//53e1xZI5mW+8wOlbAYZIZUYFXeFdEjmqBUmzQh0SN4u&#10;zRGolENC78wTosVvcYyj8hYzbG9AazHujmv5KZRt6SAyF/AGjv2xY7zJeRBbz0feb/W+9vU3j/9u&#10;gSTeJRuq0UopZkNVQskiieNcmkGjHFnUpXHeJf9RJ8Z1iWEdQeLvBBYHkc4r9XcTW2eV/HW+wuuY&#10;1rMeBmM9cnRe3tP379rvLYTkcd2WSv8bPA4u09gvjVhWf8VXFssaj714dEaRwcJg7ZBvgrEWrrNj&#10;kRdbTT8aeZXOifUdQOKQ1rizmpVgRd1MvdU/+wv7vT/84fFmjLe6GPGCPnm8EGGrlxG0n1C+8YR2&#10;Ik/D7067fhybGgKbvpfS/jRtP4SQVdmh+VaczfLZdJWs/sqwZraeU+9v93/8tPLJzwQ7epcwx/ns&#10;w6Bf2ZB6N7blS14Gs3yBFi7W/F6PtFSmtbgdyug4pL8a2XGHR0z426CdIv7qXvTXeuT1oX0fZRi2&#10;Uyq6NtrfC71JCBzNLIM82xXRs94VFV3XPP03oJgjbcbvi1KEFuP2RaE3lnc9tzg/VOyMYrNexc6o&#10;q7MzyhK0L/u+gXgG9t9EtUPsiRZ9VisQCxY+Lwvn35168Sw8+qaLgocLHr56PJx9/5a4a/Admj1+&#10;Bf3H9RRsz+Ar+Kzzp8ZdW+ucncM8gHlGhuAso6O0HixCtIL5RYXmCyy+Xt+lvYSdSD7EpLl/jeYS&#10;8Df7jmWZ5oTEaCWPjJaIEY+ZjZrtuteYO18FmXTp2HlkckeYhWsRovics5TPuF5cDVnhCihRVu/S&#10;CqG+xLLjNmDb55/QziIHh6X19nA1zUzlM3rfyyOREsihRDMtJZpxwd8mea4GZSRJIt62DSLxGqut&#10;s0Flrd4fuK5M/7wa++a6mobfGoHk3qasJns7HUqwG7CcOxIn7CXWNKu7nQFct1XpY7Feo8Le7g9U&#10;+NbqDxSv1qzSKc0mq9tkxT4WXmu/cjZgN/4ymOAdaRUe5cHZ4FED6k3Z2+Rly/4YrgVP0NqCJ2ht&#10;VfuDktvudBV8+NZ+7fwX8db3G2eD2nYL+7VWp8426vQEjVUCt77DjkGVBWVrBx+yUQcAFG+1UWeF&#10;TcXqGiuqVNhwlR6cWcX2G3W6w4eNh/2BgaXNvu6yooFYbdS2sPjQxnPaUK6zry283Id2hfCsN+hy&#10;dh2/1e09LKqsqNsE+c5j6k3dtvEpNlvb2GCz1SLtrJJ+4yj5jEpac+jt16g7+9vU11Zzu8NaYrFf&#10;XcViZ1s/G8AvgNSjwmWFwgpZKKCs4fmgGYZHBcDdWq3T9RuP6JTtHThle6cKHQN9rj8GuOurj0GV&#10;H2zgc+w12TMyCX+9AqNNQY3Hg9trBHx1ix51rY76vY7t1x5g9Xp9GyS9D8OiXmu5A/l+WTG91m7D&#10;Haiy19yCQ6pp3ldhpCiqV9mF77pVDKPzDKNKs0HjosV6vdvCXjd34CS1K5tWtwfw77sDw7yPwGoK&#10;fH3sDjRvt7lFw2uthoJs2HCOJvvnNGw4p+w11qNH19nRWvRojY7u10jdW6ur2I/WqtIfOPhV7Q90&#10;KHdBzy1vtbVOI7T1oEOd3cG0w5Ofvj764h9//HN4Bhv0wwK9IFXbalGxt0OC2LTXXGjzoLmD+8aa&#10;D7C4LxtepW7jgfp6FavrVerFh0gBAMoWndywK6xYxaJVAxPYauKtv/TVv5yoE+e5O9347Z0brz33&#10;fx//+rf//vM//cZXnn4Opqy1CqS3tb1xNtjfrdEWOVbQ5rj3tRLbHKfoHumHYpSYgqguUxArqh9W&#10;zwApsM9mGbWIfS6VVce/Gf37aAu08CM2nIELRBpQfBr4/OEPXn69wmhAYTQgp9PAyMW9jWb1bLCB&#10;6ghEimqIfIrKZEL5mJVs4Csy/kCLKghro0o326g+YAyB/8O3TbjFRvUjvNGuTQN5116l4fl/hJQC&#10;w2oX5bUAAAC3bWtCU3icXU7LCoMwEBT6I/0EY4nao8ZXMGmLRqqlFy0Eci7ksuy/N1HbQ+cyw+zM&#10;MrLNLVQdM0BwFExDiNNGd15oiGiMDVcaSBJhV/YaPPeDcYG8di29A8UkLIhsspC39eLOQyc8iYt8&#10;Q3B45sExICj71WTChVnpG6z1RimkBS5rC+O1Wkds9DfpNrqdYYiNF/MLVf8wkIaouHuleGEg0eco&#10;JbhrmizzV8/RKf5pmlLEQmUWcMcHGEtbktGSn+8AAAq1bWtCVPrOyv4Af1e6AAAAAAAAAAAAAAAA&#10;AAAAAAAAAAAAAAAAAAAAAAAAAAAAAAAAAAAAAAAAAAAAAAAAAAAAAAAAAAAAAAAAAAAAAAAAAAB4&#10;nO2djZHbOAxGU0gaSSEpJI2kkBSSRlJIbpCbd/PuC0jJWa8d23gzntXqh6QIEqIAkPr5cxiGYRiG&#10;YRiGYRiGYXhJvn///tvvx48f/x27J1WOe5fh2fnw4cNvv69fv/6q99q+Z/1XOaoMw/uBvM/i9vCW&#10;/rm7to7Vbyd/rkdXDXs+fvzY1tVK/u7/bH/69OnX32/fvv388uXLf/qi9he1r/IpKi/O5RjnkU79&#10;XK7az7Hab/mTdp1baVpf1bFhz0rOnf4vOvl//vz51zb1T/8tuZQMkDkyYj/nVP7IFJnX/mwX9GvO&#10;JT+3E9oC5Rv27ORfMvL4r+jkzzHkQn+1DJFztRX3WeTHNeA+vjqGPgDKYz0x7NnJ/6z+T/l37wzo&#10;eeRef6stINfatiz9zFjJ33oA6PuVnnXD0HNN+SPXklVd6z5IX/eYwHn4WZLHdroh24n1jOVfbcRp&#10;DP9SdeL+c7QfXc1YnG0fp19n+ylZWd4pD/pt5l3XeSyXsqxt2iB6hjHJ6pphGIZhGIZheEUYx9+T&#10;R7DXp//zby/vWfLd+h5c6mu6NvWueITL6O1qB8/mZ0id8Jb2vruW9/Od/M/Y8Y98hnme93W+xC69&#10;lfz/hv7zFlz+9LNhz8Omjk0m/Xfp28MX5GvpI53PkPokP85d+QNN52+kjFyP/ci+LNsv7d/apZfy&#10;tx/iUdtAyt9+Nh9zPyl9ic4suSAbbL7s55z0C9hnWCAj7HYF51HntA+T9me3HdoM90KemRby7uzZ&#10;mV7K33X0qOOBrv8DdWi94L5tP459e12M0C5+yH3Qdl/3/0o763jnb8xnSvbr9Fldkt6z639AtukD&#10;LuyrKZnhb3F/Q5b8v5M/fd8+QMf7WJ/Azt+Y8ict/ADk08n/KL1XkT/P9vqbsrG8i/TF2xfn+t7p&#10;BvSJ2wm6xboYdv7GlL/P6+RPnMqZ9FL+nNf5w/527FtLP1tBfaU/Lf139u3ltdRt0dWR/X08R8hj&#10;5UuElb8xfYi8p3Xl8XjmTHreph4eVf7DMAzDMAzDUGNb7Jv8PD6/Z1w99oAZY78ftn3xs02+iwu9&#10;FX/D/MNnZ2fT6vzg1gnoDseE59zA9C1CXuvza19nP8zyoK9GP5yjs6sg/5Xd13YwfHzYjtAb2H89&#10;x6dIv1DG7ttn53Pst+Mvx2gf2JHxSQ3HdP3cfhfXe5Hy5/puXqd9gbbvWub4D7p5RJ7rl/PP7Lfz&#10;NeiI6f/nWMl/pf9XdvD0padPHRsp7SL7sWMwzhzLdlngk9jFCwz/51ry73x+4LlfJS/PBSzO9H9w&#10;XIDLybl5zrDnWvIv0MnpOy94hhfW4c5z9fxf6Qa3OT//HatQzNyvNd27XO1bveN5fN7ZAhjD5/XE&#10;jTid1M/d+J9nAOT7v8vKsUx75D8MwzAMwzAM5xhf4GszvsDnhj60kuP4Ap8b29zGF/h65BqryfgC&#10;X4Od/McX+PxcU/7jC3w8rin/YnyBj8XK5ze+wGEYhmEYhmF4bi61lXTrhhxhfxI/bMT3XkPjld8R&#10;dmutrNi9I67g/dx+ZfuQ7in/tDM8M17XB9sbtrnCa/CsZGz5Y3/BJrdqSyubnOVvfyJl8vo8LuPK&#10;nmCbwepeKDN6zPLP9uh1Cp/BpmzbKza7+t92tO6bPJmG1xDDr4cNvms3Xf8vbNNjG1tg/U/a9vnQ&#10;bn291+fymoSr7wuRR8rf646xBprXxHp0kBG4Xnbf5DIpfz87V23GcvU1nfwdb+Rj9h+zn/5Jeuw/&#10;+r6Yj5FP7vd6ePeMe7km2Mch+4VluXou/qn8u/2d/NMX1MUi0a/R7aR/9A253TH8FNbz5MHxR2fX&#10;/+17K9KPA7eSf9cebPt3PAH9PX1H3b3s2kbGqJBe+ikf9Z2Btux6SR1w5Ee/lfwLr+NL7ACs1pzO&#10;e8172cnfZcjvC/uaR5V/kTEy6cfbra/Pca+nmWl1bWYXl5M+vy6/1f7dfayuzevynK5+nmHsPwzD&#10;MAzDMAywmlt1tL+bK/A3+FN2cazD7+zm1q32ec6F5wodvT/egpF/j30YtqHlnBpY+ed37cW2kdp2&#10;zD/f5bDfqfD3RPD/gY/5WtuT8C1xL5Y/37PxPb/qPBHLzH62jJuHI/3f2eat/9nmuz6209lGa/+M&#10;2yJx/vh6sAFyrb9R6G8JOcbEcqYs+IjuraduzVlbOxztp2/mOgEpf0APuC1g16ct2DeL/Ch7zhux&#10;36+bU9Ltp936u0CvwrXl3/WfS+TvOR/o7vzWoL/JuJN/Pg86n27BM+kV5wpfW/9fKn/rbXSwY23s&#10;w0M+5HGk/1P+tI1Mk/gQxwg8sj/nEjxuoo/Rr24h/8I+Pffn3TzyvDbHfzv548er9HP89+j+3GEY&#10;hmEYhmEYhnvgeMuMmVzFf96K3fvqcB1457Y/MNeLvBcj/zWe3+D4eubH0Y+Zg2O/XaazsqF4Dl76&#10;6myH8ryglQ/QxygT12b5sf86fh+fpsvT2aNeAWygaQ/Fbuc1Gjmvs6kXnlfHz363XDsU2z92/m6O&#10;l+279ueSNmXMcqXf0f2/81ViU352+af+o16591UMTzdPKOl8Oyv5U8/pR/T8NHw/2GbtH7T/0Pe2&#10;Kj/Hco6X91d+zzLPb8VO/pbZn8p/pf9T/jn/135kjmGr55jn8u7Wh9zJ320USIs29uxtwFj/W//d&#10;Sv6F/ZB+znMu4xLaA3mc0f+QbYM02bZP3O3vFXxCHv+tZPye8vf4L+f42QeY/sFiNf7byb/Ief7d&#10;+O9V5D8MwzAMwzAMwzAMwzAMwzAMwzAMwzC8LsRQFpd+DwQf/irWzjFAR1zin7/k3EvK8N4Q33JL&#10;WP+YtXMyf+KxKN+l8ue6jkrr7LcWujiUjownPuKSWEDilrwOzlGs+1H9GmKj4Npx9I6d8nd4iQvs&#10;Yvcpk7/r7rhfykt8lY+Rds4XIN7cMeeO1U28NhBrCGWfZS0yx5vv+jX5nzmX8x0/S16ORbqkfok5&#10;8s+xUe+xrlmu10a5OJbrfxEPTj/lfjs6PUo8l+/b3/6hLex0APG6xJJ5TkHeG8fpZ7v+Q/6OCVzh&#10;+0794ljKS+qXcykn6V5L/2dcfuLnMn2bNu191LO/t+HvKbke3G5dT7v7ct4dXhvM97Nqh36GIrfu&#10;ex9w5rni+TI5d4A2lBzVL9AuHJ96LXbtOvsr/cf/o/OyTXveV5ce/Y/7Slm5r1r3rcrqtaJgJbeM&#10;De3SpGw5j4W8EueV7Z62mRzVr88jT89VeivowVX/Pzvu/RP5c47n3GSafh528eBOt5uHRJ3nNyou&#10;WeerGyt2OtN5ZTv0+DjLfaZ+6f/dfIW3sivDkd6FTv45f6Pg3cB9lXtCxp4jdAav6ZjXeO6Q49Wt&#10;c49Yyb9rr4xTrB9W7Zv8L9Xnu3VKPW/qDEf9v/A8i9W7TCf/o7LzTKzyOg/kRF2yNtxqrGadmfJn&#10;TJjrBHqdL68r2L1be46Z3x26cvDdQ/RNrlnXcaZ+4ehbuxx7j3mLvKOu8s15GgljBch6Qb+n3vS7&#10;9JHeO9Pud++Eq7GAxzmXrBN6yXN6V7+U+0iunPPs81aHYXgz/wCggvog4L8lowAABXVta0JU+s7K&#10;/gB/aWAAAAAAAAAAAAAAAAAAAAAAAAAAAAAAAAAAAAAAAAAAAAAAAAAAAAAAAAAAAAAAAAAAAAAA&#10;AAAAAAAAAAAAAAAAAAAAAHic7ZvNjeM8DIbn6HOq8H3vrsJVpIpUkRbSR6pIFT7npu8zICIcgvq1&#10;PLPAPocHu4ht/bykSEr2fIUQvgAAAAD+Mqbw52uOjG57b/PS2O7IsbS209vv5ST9zmYfd4g8Thj/&#10;3u6rsV0Zz9G+H43zkvufHX2/4rOeD9yUxmfRqvHOerLtf9v+i5rfVohDL3Xv/R+w/109+/6fWyOT&#10;098U145eP3Zsr6jvGn/30HNKUZtTLtH2OY20jkun33n2Xwe2NRKtcS+psdm1q3WXXPOMPjSyf6kZ&#10;PJboA0viusT91PWaesSzWU9MPtP+Oh6GhrV+izbTz3rrf0drae0vMae0Llrj/zzAn4/4fMpmNkZN&#10;lVq/wycnl+6t8RGJyzoXpuzncW14dlFjt/aXeWl9vHWm9faw/V9CPldY3qqPludq6oecPc7w01vB&#10;jjbO6vtLOVR0re1L0OtXNBa/0LVBbx6qHUdJk974XDt2277Yf8v49hw+9co1c4/E2ZwWeoy2/pU+&#10;Uj5g68OWXPSMz0xKB4khur5agx/TSvnpaF4cYf97+MSFLXzXWX63+4i5st+aWHILdWtBtLe/672f&#10;9oFcvOihR+fW/J8a+yhK49d1VU38/0n753iocd/NnJ+hrUZotX+upimt/1QM+C37ax1r83+uzvBi&#10;SaqGOWL/S2Kua+g7D66tb0bUQUfmPSL+a/S4ZA95RJ8zddjX9DV8z1mixRxt39u2rcM3076uo3P1&#10;Tw1HYtNI+2u9rB+k7P/T8V9sbvfwO4/wyf86fvaeXZ2lc8kGLWcZom/ruaenibSla3bR0NbWtfaX&#10;tnI+XrL/3vfdWecyVlsT9uzFSvN4F+7r3f+NaufofMWeT+VTNob22D81zxb721zzjv5gfdKeCY6y&#10;v9ZgS/St107N+UtKl9b134td/zImeZehY/bduf+n8/9+7eroLuh8UPvOU9e6uRxhz9m8mNh6zl2z&#10;LmrQPt/bxmzaqJmL1Ec5f0/VTCPrf52jSnZM+UvuGdHmqubhxUTRrOac++Y830vrdwEeYifRv9aX&#10;LyFvt7VybD37/9Wsydo9/mT8suQv+pxf5wk5Y9iMZq2ktDgbrfXTjKXV/ikdX5lrvVi77//X+xOx&#10;i+cLtj4ovTO4Gq1snfBU7chcc+fc3nuhv8H+S/heQ3v2T/mC1vRq7h8V46ze3hwEWdubuaafrdnD&#10;Tc74vWfFh34j/8s6kH9HfffkzSU3Vp0PJQ7bnDICabfUptaj9x2A904q5zuj6v9aZHzv2MYWxvmA&#10;Z/+Sbt7ey67Bn8Lbm7xC2znbqrRtsf/R/N9ie53DpgNzrbF/Dd6Z3P5bbt82kiV83iWn6oNWP2q1&#10;/5nx39Y+tq7S3wfu3Dv9oGUuF0fzR/DP6kS/e/i89+p5N+PZ3O7PZZ820r9+w/5y3q3nV/r+177/&#10;3JTeR+0/RV1TmttvxlLnti31qW5vLbSp3wGMpsf++rxtjrFI4qTNLztztLenb0v94q1LTe67cDuX&#10;JXzOPI9oPsfxy/cmOb+wz3q5RTR8hP4Yf7b9c3WBF5+8/d8zcW8NqXekubxg5yJ+JOOTM/DRmksu&#10;SPmSzh9rYQ5nIH1718SnvXcS3vlfbr3IN+Vn+PRS0a43l7P+pgYAAAAAAAAAAAAAAAAAAAAAAAAA&#10;AAAAAAAAAAAAAAAAAAAAAAAAAAAAAAAAAAAAAAAAAAAAAAAAAAAAAAAAAAAAAAAAAAAAAAAAAAAA&#10;AAAAAAAAAAAAAAAAAAAAAAAAoJX/AOCrivumi2J+AAADJW1rQlT6zsr+AH95LAAAAAAAAAAAAAAA&#10;AAAAAAAAAAAAAAAAAAAAAAAAAAAAAAAAAAAAAAAAAAAAAAAAAAAAAAAAAAAAAAAAAAAAAAAAAAAA&#10;eJzt2s+R2jAUB+A9cqaKvedOFVRBFVRBC/RBFVTBmZsDM9bk5UVa22ADM/kO32TiP/Kuf9KzLO9X&#10;13VfAMB/a9X9+vq+uf+b9637fe/+GVnO/pZvd7Ov5Hzu903tA11/3rt/Nz4//1J/in3veHO//rVv&#10;S3+aN/OiZHwO24py74+VfY/kvw9ZPmKjD8zimQzGjMWp+Z+DU+hju1AXavMTHhPr7TGM8e/k0u/b&#10;VfY9k/9Q/eB15nj+x/FbzsnjettfQ/6fpcy5ahmXzIZq75jnxV7+H2OdxuYU64HsNj/MEeT/Gb6f&#10;mPcNPQsOI/K/LtDvmJ7/ecI9HTsXuIzIf4l+x/vzX6XMtmnc5vpf2vzpuqUt73/z5z/3OGyN79IH&#10;cv6HtD8rc4mr7BfLf+zzd0z+13TsLvWBnP82HFdrr/SPo/xntQnZjz1nqP5vK5nftx/DtXL+5Xlx&#10;arRZ1p+t+86rjP9r9++6fkvJopV/2R/nALHv1Mb/3SUdW6wr7TBv/nM9/8vYL+N4yvv/rrLtrtSN&#10;g/wXy//S/b2mv2tsj98CavnnOt3K/9DIOh8fa4h5/+tsGvkMyXP0Vv6tOUSuC8b+svLYzt8C9439&#10;re9/p7StlX+pE7X3vS5k7rm/rEef/V0jm5xn7ZjavDDapPbN+ZdTm98f0v0/VY555u9/dqHd2jnr&#10;dH3r/a916v6stTz6d38/5V9q/7bSZhz7V33gpe51ucztL+F+l22PfKvN+W+7du2Pa8Zlne8YtvlW&#10;vIx1mO/l7ItzGJOtNdox+deyjO+UtbqQfzbf/+YTa+zQGMvfdC7d8HtZzD/2ofv/V/0cILbXqvPb&#10;dG3fAeYR7+eY9ZVVqhVT8s/rRlNr+zrMCcwH5lGbg815bvlm2DrnMLLf5X7w7vsGAAAAAAAAAAAA&#10;AAAAAAAAAAAAAAAAAAAAAAAAAAAAAAAAAAAAAAAAAAAAAAAAAADM5zdT8ocUYo2ougAAAzxta0JU&#10;+s7K/gB/jlEAAAAAAAAAAAAAAAAAAAAAAAAAAAAAAAAAAAAAAAAAAAAAAAAAAAAAAAAAAAAAAAAA&#10;AAAAAAAAAAAAAAAAAAAAAAAAAHic7dq9caNAGAZgh8SuQvnlqkJVqApXoRbUh6tQFY6VcccMO/N5&#10;bxEIsxYwT/AEkoAF3v1j0Vvbtm8AAGzSof3z1nn1ebC8279c25F8236b+N27+rALc/L/6j+f1YHZ&#10;97u2W5ZN02eci1nmvzX9MfL8z6GcT3VgE/l/zDjGR3+MdM7xeIewXVeHjAfTvA+0w5J0f69P7JPk&#10;eRz6PHP3UEb+WxoTSvmna0nneJL/4vJ2WMOU8T9tU2rj7zvI/jTzHte+7rXlv9dnwKH+bcp+Nce+&#10;pfKfM/bPVbOu1s6/efLc41zuWOG64z09zDi/pOunbj+Q5ghfE7bd4liQcrwPzJGGpPtSq+6n414q&#10;ldFd9+eE/iv1HzXq+Bos+Uy25PNwfL6KZdwXyCI+X4xtm/LfYt/+2/kv+Twc23zT1628rk0dE/K+&#10;6yuc66M+run79FL+zYzzWKNaazI/baOlPv/Y/j/uTFmHnXsNcS0i79tSv3DfcPY1879UyD+5ZGXd&#10;RvqclOMx7HNqx9eRun2bUEbp/LY453t0L9fQ9sfyT5nm5Y71BelaY91M+045l/w4eZ3YoubJbB9Z&#10;cj1gLP8kzgse9cXHgW2m5B/XAOO6717WhJq+TTzzXJxnv/S7sKn5d04hn7Hjfbbf53ixnNL8r9s3&#10;tfdzuPbrTrKf65bdu6WPv/Sx587/3kL9il59/18t5V9rXWTp/MfeMw7N/0r1Z69rQc+4LDjW/0b+&#10;Y+VM3a7U73f1YevPAWvzG/nH9p/eg36EuVCq39ewXWnOn/pC/wlbX/7NgznrlPH/Wvg+7//vYftX&#10;37e9WLL9x7ab3vvk8//SuH/Nfo/bl47/6nu2J68e/+O6Qhzb47uD7vM5+8y28+/G/PtA9un30ljx&#10;0/Vu1pF/J/X7Q883pTqw5XeAa5T/D7d2OXP2Pbff1wkBAAAAAAAAAAAAAAAAAAAAAAAAAAAAAAAA&#10;AAAAAAAAAAAAAAAAAAAAAAAAAAAAAGBN/gI7hxmAP4Ji9QAADtdta0JU+s7K/gB/koEAAAAAAAAA&#10;AAAAAAAAAAAAAAAAAAAAAAAAAAAAAAAAAAAAAAAAAAAAAAAAAAAAAAAAAAAAAAAAAAAAAAAAAAAA&#10;AAAAAHic7Z2NkRwpDIUdiBNxIA7EiTgQB+JEHMhe6eo+17tnSUDPz/5Yr2pqZ7tpEBII0IOel5fB&#10;YDAYDAaDwWAwGAwGg8HgP/z69evl58+ff3ziOveq5+JzpawAZfj3wf9R6fmK/jN8//795dOnT398&#10;4jr3Mnz58uXfzy6+ffv2O++wN2UE9PtHRtT7tJ6Vnk/1vwI20f6u9l/1Ufp2laaT1+3f+Z1dVPKs&#10;5ARdGr1epcuuZ+28ez5wauereuvsH+Vr33W5tG97HpoPeQWq/q95ZfWO+58/f/73e+gt0v348eP3&#10;vXiGuqgvC0Q6vR7pM0T+nibyiLy5F2WrXkgX1/V56qBpIy9PRx30evyNz6r/x9+vX7/+fu4KOvtz&#10;TWXR8iNNlM8zWZ8jPfcy+7sMUZ7bCJvH39CZponvjFtccz1FGp3zOLR9RT6kRxfIqelU7vigC9qy&#10;yh3XVB+qZy2f8X3X/vrMFaz8f1Zm1v/pf528gcz+6m+oU1Z37Bx6Vn3RLuKDL9A+qH6BPFZydrpA&#10;PsohP/cVVZ39+ZDPy98Z/+8xF7jF/ug8+iP17uSl/pX9fR3iwLbYPf5GWyB//vd+hqz0UdqLQvOh&#10;Tpku8LcuK+2RuV5lf2TU5738TG8rW1zFLfanHWu77+QNZPZXf4fvzfoofd39j+o27nHd/SS+I7M/&#10;etA2lulC06nNaRfI7/bHP/JM/OUZzTeuIeMz7E9fUX3QnwF19e/qbxnfHJoemelb+j2epQ90a6XI&#10;i/v4TcD/kcbvISd9LwP1xodkutByMvnJX8dD+of/77Ko/DqXqfTpuh0MBoPBYDAYDDo495fdf83y&#10;b8E9uIQrOC3zNH3F257CY+XEpVjPZHGBe2JV/urZFZ/WcZiPwqnOrui44m3vIavGtqtnKs6q8h9V&#10;XHq3/Fv5tEdB5dY9E16nK3J18fx7tetMVuXV/P4J51WlPyn/Vj6t0pPzhs4p+h4F53iQhXycA1np&#10;rNKBxhW7Zx5pf/TjnFzFeWncXmPmVfrT8m/h0yo9EaMLwLPC8yHzyv7E7VQWlbPTWaUDtT9yZvJn&#10;/v/KHpoT+1ecl3PWyr1WHNlu+dT1Kp9W2R/uWPkj5RQ9/8xGyNz9f6oDz6uSf5crW6Eaq+BG9H7F&#10;eQVIq1xMl363/Fv5tM5P0oejjGgP9DWe3bW/jhme9lQHp/a/Fepv4BqUd698U2YXrvvcwdOflH8r&#10;n9bpKbO3zjsZF7TszEYB5RaztDs6eA3769jJx/fiKS+IT1POC3my61X6k/Jv4dMy3s5lA8opVmUz&#10;J3eulOeRZ0dnmY4970r+rl6DwWAwGAwGg8EKxL6I+ZyCdSBrmFUsqksTc9sd/uce2JE1gG4eWeau&#10;LPcG52JYd3sMfwXiH6y/d9Ym3fr1mfsZM65R15SB+E6s8FFldtcfCY9dB6ivxre69q9nY0iv+sue&#10;5xnuab2d94p77pf0zEGmM57p9El/8ziGx2iz8nfyymTM0nXXd8vI9LiDVRxJ9+RX53GUg/A4re7V&#10;1+dJoz4HnSuXo/FA5eyUD3CZ9BxRxZ/h88hHY/5al6r8nfJcxqrM6vqOvMQbVcYTrOzfnbcEXczS&#10;+S/4Ou3/6MrPM2TnO8mrOmdCOchSnY3I9O98R1d+lZfu13cZqzKr6zvyZno8QcePkd+KZ+zsX+l/&#10;52wR+fqnyxd50P2Oz9L+nsXis/I9r52zhFWZ1fUdeTM9niAb/5Vb9DZf7fu52v8zXVX9X8vu7O8c&#10;9Kr/a95d/6/mf13/17KrMqvrO/Leav+Aji0+huGfdHzp+CuXaTX+q9xu/4Ce4avOn2e6Ws1ZfDz1&#10;MU55xax8RTf+a/qqzOr6jrz3sD/1rtb/ei9rm9zXPuQ8ms//PY3OkX1On83luxiBzoX5ngEZ/D7l&#10;deVXea1krMqsrq/SZHocDAaDwWAwGAwq6NxcP1c4wEejksvXHx8Bz+ICWbv7HszVOoL90s9EFWer&#10;9mO+ZzyLC8z2MiuyuIDu2dX9/yfrV7UVsTa9nnFu2J97ngdy6HXnIne4PNJUa/TOLpke9FygcqSV&#10;vm7lG0/g++/VPlXsj5gTfmOHI1Q/o/Erruueefbve7xR+cIsjyxenXFGHS9Yxft2OLou1qlnE+HX&#10;M33tyLjiAk9Q+X/sjwx+biXjaFUH3kc0Dqfn+Chf+4VzbnxXfVRnJnheY+v0kyxG7f2Ftsf5FbDD&#10;0a24DvKr9LUr44oLPMHK/yMrfS/jVXc4Qs5SaF/Pyu/k0Xy7MzMhD22Wclw3VTmMberfKHvF0Z1w&#10;nZm+dmXc5QJ30Olb+6z6eK/rDkeo77XM+r+O313/37E/Zzv1LOdu39K9A9pvdzi6Xa6z0teV/q/P&#10;32J/9//I7uM/+sdPVum8Pfm4Wtlf887G/x37oyO/dmX8P+HodrnOTl9Xxv+ds44VqvW/ct5ZTIDr&#10;2m87jhD5sJ/OMbNnsjlwVl6VR7V+PplbX+HodrhOT7dT9x0ZnxUzGAwGg8FgMBi8f8Dn6NrvUbiS&#10;t75b4x7vvtfYwAl2ZX9PXBRrXjgA1pSPqAN2PAHrWmJ6uq+y2wdcAY7hFBpP7HCljq8FYha+biR+&#10;FvB9rL4Ox2/oepUzGPHRmA1tS+ML6KvjdlXGzv5dXrtptE66D97luFcdQfa7I7T3eI7rlKvpApHm&#10;at/KdMT17BwLcQuNszoHo7/PRT3QDXol1oXfcfkpQ2Px1VkBtUXF0e2kcZm0rsp5Ukf9LaErdQwo&#10;D0tcD/torFDTESel3Cpe2KGyv16v7K/xcdo9bRI9eXxL8/L4dsWrZfyJ21z9mHLIip00AbWfxx89&#10;jpvxe1fquPrdMdL7+wSdOz3dt+XyeBza6xNw+ztvQD76m5TImOkGVFzUjv0rHkOxkwY9Ku+Zyat8&#10;mL9H8EodT7hDyuUDV135lhV4jjEus5nvtaAPOV9Fn9CxqeINvf1W/XHH/gH1f8rjKXbSKOeo46DK&#10;kX3P7L9bR+UE8fkdd6icn+7HugId2/Tjey3ig2/0vRzcUx1k15Vfy57vzteDyv74MuXUHTtpVCaf&#10;dyrfznf6h7eZkzoG1Aa6p8fHZ9ettpNT/k+h4wdzzOzeao/d6rrvJVqNW35fy69k6daut6Txsiud&#10;nNbx9LnMd13Z/zcYDAaDwWAw+Lug6xhdz9xrHtntSYx1kL4rZadMXasS787Wgu8Bb0Fej+ew7js9&#10;R1Khsz+cAOl27K+xFtY7PPcW9HmCtyBvFo8kTu4xG+e0iD0636VQ7lbjFQGedZ+jPLTHIDwmq/y/&#10;6jNLq3kTQ6m4GC8X+TSWoxxyxylpPbX+Ki98zo5ekF3LUblO0J0xcY5HuQiNpXc+w7l75ZXhCzxG&#10;qvXz843OwVb+n3KyMr1u2d5sb//Yjdinx3yxbbZvm7YCJ+JxYuyt7aLTi8vucp1gZX/s6mVmsf8V&#10;j+g2CjAHqGx6kp9zQd5fsryrGLDuD9J4N7HW7LejKu5VfY3urVKuJfMZK724v0OuE6z8v9tf5wm3&#10;2p9+SVz9UfbXfrFrf/wGeanPI1+3/2pvB35EeVXlD8CuXqr6nmA1/6OecIy6B+UW+2u57odvtT86&#10;pBzVy679yUPHDrW57nfZyQd/rvyfy+s+P9NLds/lOkG2/vN9RTq3yM5fq24cK3vR/nX/wz3sr/O/&#10;6txyoLOb93HNk77Ms10+Pv/LZNF9GCu9+PzP5Rp8TLyF9eLg9TD2/7sx/P5gMBgM7oVs/beKZYC3&#10;9K75jmc6ha7XuvG2ip2eYFfX9ywzy0/jP6u9kQFdl74FXDn7UIH41+5+zVuwo2tP/wj7V/lp7Edj&#10;FX7GKeMIHcQtPJ4Od6a8Lv2PM3HMfZUP455/J3aqdfB3JFaxkqxuGpPRduHyKLJysrrC/7iuNY7v&#10;Mqm9iFM7V7iLyv9rjF/PS9HPlPOtOEIvB93BnWj56EXP1aAflyeLOep3P39LO9J4OvJ4G/C6BTyW&#10;7HxAtg/bY7PEz72uFYen+Vb64HnixhUHu2N/9/9A25aOUx53zThCBxyV8nGuw+7/XfujFz2P6TIH&#10;9GyPQtNlNlZ9Zfb3uYieravyUv0ot9jpw8vh3glW/t9lyvZaVByh64Q03fsf72F/ZKKtZTIH3pL9&#10;K27xWfbP5n/4QvWXuo8Cn1RxhK5T/H/X/wO7/g7flOk8m8Pv+H+tWybPPfx/Zv+OW3yG//cP9fdz&#10;sHruUOcpGUfo5ejZwap9e1rXhc4zq7OZbjfFav4XcPtX87/Od2bldPbvuEW/d8/531vHvdc7g/eF&#10;sf9gbD8YDAaDwWAwGAwGg8FgMBgMBoPBYPD34RF70dn79JHBfhP/rPa9s8fS32kRYG9M9nmEPnVv&#10;qcPfaVxxiexL83x9/wjvANIP+zeeyVN2dTnNR/ft8ansr79jwr4j9tnpPrcsz2pv8K3yd3v11Yb6&#10;HhCH1hvdsodM+wT5PattV+jq8sgydV+k9o2s/zjYr5bl6Z9qb54/u9obsmt/3stE+vjf37Gh9n9t&#10;vIb9/XcH1D70ww7sI66gfanbyxbX9bdFOqzsT9uhTzs8/6z/c538eZeb7qHUfZsB2pu+a4l9fvqM&#10;7rHVfLVNkobvJzgZQ1QX/q6hrG8rqFtXnvqCzPaMvfiGVZnkqe/vUZn1/XIn9ve97lznf60n55J0&#10;nFRZuM939IrMei5E86U9qNxXfNPJfnE9X6G+AHmqvk273PHn2dkBzcf3lq/kx49r/gF0p+9iUz0y&#10;5vt8pdKxz3m0TtpffU+v7mXX+ZTmkb3bj/bg/fB0TOCcUzafcWBD/+3Mahxm/bQzliPL6dywsz96&#10;1TEL/+ntSO2v/l33mpPnif31XCLtV8vM3l3l86zK/vxPO74yJ0C+7ONAfnRHG878Orqr/Krne+Xd&#10;dYHK/uo3AW0xixXomVFd31BXnR9W5xsy+1OujuV6Xc+lep/Scx+d/ZHJ29cz0MVdducWke6q3N14&#10;d9Ke9N062pc+2nmKwWDwofEPiCRqout3vRYAAAR5bWtCVPrOyv4Af6I2AAAAAAAAAAAAAAAAAAAA&#10;AAAAAAAAAAAAAAAAAAAAAAAAAAAAAAAAAAAAAAAAAAAAAAAAAAAAAAAAAAAAAAAAAAAAAAB4nO2a&#10;iW3rMBAFXUgaSSEpJI2kkBSSRlKIPzb4YzxsSNmxZPiaBwx0kOKxy0Mitd8rpZRSSimllFJK/df3&#10;9/f+6+trSoXfg7Iel0z7EulfU1Wf3W435fPzc//6+vpzfst1px5V1i1Vvn95eTnYY+v0r630//v7&#10;+y9Kdax6P6P/afvP4P+ZPj4+ftoAcwFto64rjHbBdYXVkfgVzr1ZmnXMOLO0+rN1ThnSP6RXUD7K&#10;MUpzpIpXaVb/5/yR/V91S/BFH/+Jz7iIL3KczPmjwohf4ppnS5VXXdexnpnNRVke8mNsyvMsW6af&#10;VJxZG0i7VL7P4P8Otpv5/+3t7fCOiH14pvfHTCN9QZsgvNLinPZH/J5WHcs3vJeRXvd9PpNp0p66&#10;si3nHPjo/p9p5v/sO32eTEr4sOxY7SbHVMpQ9zP9VN4jr/TfqB1n/67wSh8f1vlsDiAeZeT9J+89&#10;itb4P4XNmG/p5/lugO2xYfbr7Jv0vXw3GI0V+T6a/T/HkPRVliXLO6vvEo+irfyPL/Ft9rWeTn8v&#10;6ONJjrXZ92bzUdaD/Hp7yPE802TM6TbpZJlu+Tvor9rK/6WyUb4Dlm37e3v3Ne0k/cD7BGnRpnjm&#10;FP9nPMYk8iLNXr4lPer8r5RSSimlnlOX2ufNdO9lL/nWlOsgl7BhfRvNvmv699RftfZ5tT+sOdSa&#10;yWzNeo3S/31tI7/zR9/8S2shrJv082soyznqR/zjMbu/lN7oepbXLK1RvybubM1pVua/iv2y3Psj&#10;X9Y88pz2wjO5zp5tJPdeOWcNl3s5JrB3sya82zrLmeuJdY/1Ztaa+rpShfc61r1MK21Xx/QZkFde&#10;ox6nxHol90mXve6lMp+j7pdsb6P+z1obtmY/vms09le83Mct6COs860JP1Yv7JdjXv+3IfchEHsZ&#10;dcy1yrRVptnzGtm3/xNBnNH9kf9HZT5Hff4/xf8Zf/b+kHbinL0Zjvgz/8lYE35qvfqcl3sC+HpU&#10;p/RBt09ez/LKsNE+E/ezP3OdeY/KfK628H/fRymfUKY8LzHWMX4yltGe14afUi/CGDf4jwAb074Q&#10;c233fx9zco/ymP/5fyLzKPX73f+zMp+rY/7PuR079H6SdS318Sl9g7+Iyzy2Vfgxu2cYtuT9Oudh&#10;xnDiYue0NXud+DP3KI+Vg39r8SFtJ23KntnI/6Myn/MuyH5b1il9R9/OumKP0VhF3Eyv59f92fvB&#10;mnDCluqVYdSDuaT7N+fy0TcYz/fnRnn1MNpA34tMGxM/856Vufe1S2hpvUA9vvS/UkoppZRSSiml&#10;lFJKXU07ERERERERERERERERERERERERERERERERERERERERERERERERERERERERERERERERERER&#10;EREREREREREREREREREREREREREREREREREREREREZE75B+Hl45q2TuOnAAAAVNta0JU+s7K/gB/&#10;pYUAAAAAAAAAAAAAAAAAAAAAAAAAAAAAAAAAAAAAAAAAAAAAAAAAAAAAAAAAAAAAAAAAAAAAAAAA&#10;AAAAAAAAAAAAAAAAAHic7dbhaYNgFIZRB3ERB3EQF3EQB3ERB7G8gQu3piH/ignngUObT/vrTWzO&#10;U5IkSZIkSZIkSZIkSZIkSZIkSR/RcRznvu9P5znLtXf3v7pP929d13Mcx3OapsfP7Bj9LPfUvXUW&#10;y7I8XscwDH++h3TvsmOVfbNhdq3N+z21f9U3v/6N7l+263tWOeuf5XqdffvG2b+6XtP9y3O+71//&#10;1+d5fto/1+z/fWXbeu7X79u2/frM9+e//b+v+h7X96v3QK7Vd/ucRdWfHddrkiRJkiRJkiRJ+vcG&#10;AAAAAAAAAAAAAAAAAAAAAAAAAAAAAAAAAAAAAAAAAAAAAAAAAAAAAAD4QD8K+ay4UtoqZgAAEXJt&#10;a0JU+s7K/gB/q9EAAAABAAAAAAAAAAAAAAAAAAAAAAAAAAAAAAAAAAAAAAAAAAAAAAAAAAAAAAAA&#10;AAAAAAAAAAAAAAAAAAAAAAAAAAAAAHic7Vyts6y4037/NiQSGYuMjMQikZGxkcjIyNhIJBKLHMmb&#10;/ghwbm0Vkplf9bO1u/ceZk7xdDqd/sxgtBmM6buuW47jiEYBxvLnrUG4A7AYowv6Oc150q2Z3dh1&#10;bUEoDyd82APKd+kLBZ8wDMP/fTlinstbml518N7rQByUXo5A/PUGXGKREZOEx531kyoia7tUHiZ4&#10;VOmreJzY4vI2vyeUtyzLZLRyn/JHSzwKi+k4ehLAhEzG8iFzkRyWgHJQsP6zuQTTdf64421+T4B3&#10;XGfdjfCHrC89Xo5cBQAbI4MALv5qSEVnVD8suP7wLaaPGlGwJ599+rzN7wkZ3tU2DazjETQBWM5F&#10;6Yl/O/h123Ow9REKwNmuHcreyD7a8RJMpxaknyb86/g2vyfodGyFfjN+6kZmlnZejwHomwGVfEkD&#10;PsE1Lsx61Qx7+bmHL1/bv+tw/2c0JMVAvM3vCa2eNK6y/8BGNoYNfVnIPs6w+oWUPU7hqGL1mwYE&#10;YOOOJ4P1br4LoM+zJVMJn32b3xM6ZQdS8zE4awxLAPa26mFt20ILN0mAB7imRQLlqV9R0bM7vA2n&#10;4ei7cmRMqicBqO5tfk9Q/fwhAQx2hAObBFDIF8CDrjBBk5bhQY82rm27vvcolcNPzhYZmmo6usbu&#10;q9WsAeptfk+AxU2NCvMn6XwsE0mgvDq8vmtQADMSDfQA93hbxDOGFBMbSXMJrjPkLtE26t/m94Ti&#10;0hUTZkMOMRfLvTrir/H9R9oZZkbjyB4ACqDw18brYusWBZsEBIBfVHj+hdOQvM3vCbqsemxNoTWi&#10;o3esaUvo7RXH2DQMeLSeHgAcbH3fNsYWzVgm+IAaSAC6t2T+WR2+n7/9fCK5feHy2tapvP9gK/0m&#10;HdVPZE+v/OuyB43JqpwHxR0eUQCWhPhxrA/mbX5PGJbPVrYrqOpyc1ujm9OeKv12ctGF5KoH2J/S&#10;yt7pFoKkEJa4prV+Hw3J8AP8lyu6uQUux2ZWcm2QvsJQz1hLhhGUYEhg/5Mpj8BFdnfh4S/wpA9v&#10;83sC+eoeXvVze/19K84NuD+NdRrZFzF0Iyy8xnMQI904lPOgRRN5fXkJiwfXaEtLyPvb/J5w4It/&#10;8uoDL+FaYnzcxbMqrl3j5q67BKCL5Z9my1ZgwAMfBHAGfWnEJ6Yq09v8npCr1Vs0+TMY14HH84Ft&#10;7ZuRPP4WMezb+ikfrYGQRo+wCKDSDSSZKwx+m98TuoGXfVvwD9uABPR27LCtLfr/pwAwR1RO9zNK&#10;HPDIbzlLdCR9Ov5tEYlzX3/+Far+dvAdkY+4cOZ/zsAe+ONHV/ZtdI9+n1Z1/T8T/VjBbunT0HRf&#10;7//dUlbJF5ueOM1lA2c/PMf75PYvtEWqd2fpmGu1W5ZiNmZOkik0Fz3EDm/zewJqMez83SHRQVP8&#10;x3a92P8zswHpvkCHYw0T10/ecjYlGkTHWNfgEWPEIgHz9fxxGcG9c8yzcujVUBy8Wfv+yu10imyk&#10;NeTsU2AUyeLBp2rwyJvFfb//U9zcAPQtRXxwdBVuAyQ0LCj7x5ubAPiYTxadu5lPjvJVWHzd66Gu&#10;PwhAF536+vx3DnjW++rXFZM+uck0Y3TsEE+33H495j455FhdPjb68F8KgXizGEiAv83vCZyt9eX1&#10;OWJvOeu/LOTNb1facz7WfLr4l8MHwTIlfKCUwmrUqfKr89fz5xUdgT8Z7+6q+lSXjgQAPl31ku6Y&#10;WmW4OEAKQD5AOLacvt7+MZ1Ibj28O65//MPQdmqwuFEW77e/7HeM/xtFZ0Zf416wjV7N6W1+TzgX&#10;WfOZppp/1/9YIRGgXczHqgtTlsAefXTRqhokltOxLZGyRQlMWBdSy9f7vydJ3+PC8bF/X/+95kHA&#10;HcZgzxXi/kwO/UHYUsgh7dm7GeoGb/N7wkVz6PpOdUzjvv6UBsB8j1P/SfqGkQPhiYPit/k94aI5&#10;32noy8xvWB8xdNqt/73qjS3OMymH/5y/DELAt/k94eKf/xCa9tP44epXs7/+pwZwhpw0ILhANjH+&#10;Cv+YwFx590cDBrQBG62qPT9VjUF7FxYLhwRw7hT3I/xjObriceX7CjkMX4Zi54ry2xyW7fyULb6d&#10;yfMygqlQwQfFxWMWQNu7eaWd8ivrnzAE+rgz390qKnMiKjn6FLZIgC3Y81h03WfgfCU/fYfZE/Qq&#10;519Y/+gTlD3LGw+XPisKYf/oNtT/IEUMCQLiO2NGyJqmlkKPgzLpRQToIjg/f33/S4fdPrYscuXf&#10;doMvblCN4WEpt2WOa5gXtAjLRvRDz0nBEuucuXNOn0D7TIkLi0v0Nr8nIH+lpu2o1Q7jl8SF3prZ&#10;XfpLqytWTfypHaJnDdg4e4DNVKBEb/N7AvNX48ZuDqzkPg0UxXJmN5oeoxskuVJcGLFnri0uE1TD&#10;+hnz5mvm8rFFBVHqB/hzfs9v6jrJlwkrvR3v/8gxHdaBF53WsAR/tsJg5iRGzIHMXEAHEXlQobf5&#10;PQEXD3N3G/p27PjuOdl58GATjrOc32cwa1ucag8URPk9ZT6wNFb2SAABjLBTdg3ieZvfE3D58dCK&#10;4Nu1xe05Pb/jgNYQd3U/cq7o7PbDQjj2CpjaHBb2tCb8DREThm/ze4Licjbs4EiMzC34S2gAsPTf&#10;s5FbaxG861AIYPGGlDnvcaVHNFjHn+Dfo3VLAXqeEPPlz9COSCOUOSwfcbo2wsFXHcS7azERrCL1&#10;m45Khm/zewJ2suCCTtT0pP708Mam6W2Y9yUk65fziKMihynMq+tXVARbRqontHGj2Nv8ntDiDsbc&#10;7a271WzHBzbxNlAD4KUQ0AdES606ffcHQEXMcArOc8XobX5P4OWn7GdPPXsFk1VhW8JAwYC6Vwh3&#10;7pBS1DN8YptDyCmxAbDcKPY2vyco4q71RBlcXraWit8AsHJDgJRX3RPc6dTqP7nwZT72EiRyLdFy&#10;p9jb/J5Q0542cnNbpX9m+5oaCUE+fy7/bCSAERrjXHCJTEA2Nu+fTOu/lvj4N/ofOV9t13A194EA&#10;SmTr/0n1uGWi0YClnPFx5XjBQliwzEY1dyMBDfPYLPQ2vydg3944b2DWrib+Fqs3nOyzyzpDSsca&#10;to9k5DlbYuay4pAEmY6/2OLi3fQ2vyfkuFHX2jZdzY3g1Q9HTfYVBwBzmn+GQ658IWwCU7bI5BJq&#10;fvTLclbJvr//6VLYWw87eMW5rrFdyukf9pragE/AsxXaHmvKkMJgu9FUiL16Cd/m9wQ01hkj+3iN&#10;d/AACK/xBPt+dLWyV/6CWz20Q+JN0PH3RtpDet5+iH8q74wCcFd3KzeFUE1goI6YczKia8En3rJW&#10;2CJr/ci1c/SlTvn8BP+yUjD1hKfWXPUfWdT1bzuq6VqqbSvMeTlIAI14MNr98OdwHPvSIM7FR22+&#10;vv6thjXV3tfM3i+RgPYPh7lwYu64v52yXu7YsSyKp95aa8fQAQP/m8EfgFLi1/s/nfJl/5PTtnBr&#10;M/nDRSfI/tsVqNvVY7NfnX9aSDvG6JN3XPNG/jA8sJbIgbrA3ub3hK6npTfjEIeOyFP9fl35/HfQ&#10;HpvghIQkAJ2OGBLB+g+4X+r0Q9/BlyEKitwF9Ta/J6jeI/22o8S/4VEWkAqPf1wVgMGcx2Mxjx/4&#10;AifPWAAKesW1w98I+cBfiH8cNjGQz99A+wIoMCrF/A9/V9xCthBgHiE27tkloPmXYUw+DahR7E5/&#10;/f634x8fPx9LhI5PSvVTAHDG9A1Ow7EAJhwO66tPZOMSA/Y8F7ufYlogY/QD80+17NHRIANYc3D0&#10;yH+jAdgxZmhuXVEdaoqIGiXas2sOgqCqKDmU8wTzId9//tXuDtitLel62eYmfcp6fmaO8Cach8Si&#10;fksC6NoqNbIGyoSpmUPEREmCUUKYfgjr1/s/tP4de3ZtA45QXvJmNbi8DZa4Pc9yojCSt3RJQIu+&#10;UTEbMAyJfxt1j5kiFGn4Df8PG3Wa6ezb5rGFCJS7jnZE0CdhYBXYTW4x6sEsN06KNhAggrFIHDX+&#10;Av8N1njKZ98272GwAWcnZO5rORwy4Nt5EQQQJ38goKcI/lFacz79wh/gD8o67HE4+9ap8ScZLO82&#10;WP+NunYDYBvMOdva0fGnigsJ0yKNietSxLMcs9PtGEJ27uv7H52FLbvxaCtoPCQ+YJKDBpvAIu6m&#10;NgO0Ge4Iqc6+7mhMFmYBizOkMOmxbyWiMlxI6b++/7uhoz5y9gs4o+XyHZX/8W+D4rCnMTwHTOPB&#10;LWVP4RqIg5QDsVP1HMpJX+//VTsd2MYXjqAA29kNA/tfXyMwqTyqLb4ex37NAKnC6cY/mjON8PX8&#10;z8FFsuoQs1Gv38adjivbf3L04ZacwLPOodg8F3Isq5/gcGjPUbp6H47WX8//Glzk2QVo5pkXqOsF&#10;7OPLPOCgr8xGRP4B4l9qd12xFabpHF75AhYSzYPWw9fnf0/nfhvqDT8U5A31HptlHTgkBlIory0t&#10;3vusGx78nNk84B4xceEhgHne/dv8nuAy128OuvziyoHWot+qOnMOfHEP1Gc27AHT1Sh1PI7EMOIc&#10;EAjw8/X8YzonOrCspW8CYA1w08TXGRg9YWJ3m2jEsQC/Hc+6Gf1Ur8Us4Gno3ub3BOPttQXSZs/J&#10;Vqh68mUGx2rr/R4TtHfvU99Vqg00hewDl034p+osjM5v83tCp9R4G3x32twkcEnGD3W0a1qPub+o&#10;Ng3edzJySww3RNYv7l8f/8MpTUO9WLMa9K3KoW5TEBtdkgFT/+vQ/9F2MIEfuvIIt8GtXyB8ff5H&#10;caXjWDDn4eoU2K0NJkecjz2l4msWmCXQo/gGDiHQ7aFR8pzT19e/+9qztK24/r029Ta3rqP1z2Tj&#10;ql6oyfBC8yZoySfgswMzoqRROttf4G9vDX+a5iC5DwBofHbn4RNrnXnv/fBnJp5yBvXM78/a2bGv&#10;i/l6/l033gb6Qnve3AVpbkgNOyx+7meDm+6nwfwVAN2hd6ueDvX3TV/v/3LHMyFNeJMft3eShzNi&#10;XDxjDyxJwJ+dEiSBbqZdcvWPnY3i4evrP97ZsIIGpBhmVTw3VUMdngTE7GY7upkLI3pep+HWKVH4&#10;kwM1neuPy58X6Bf6/vtvvDs8DDRa1ZfFHkOxZCQA7fj6M1hsqOzAAWjgLrA43FtFahtc/uM2ZJwW&#10;8l/v//VmpD4vOsrQFVpCHvvWHSsIwEBxf9pX0zjfO/RqP95cTnLXc/wQT88JzCZ0Ccc8fH3/0znm&#10;hLp+nQQL1L89DP7tccH9PJmUmerur7twTW11ybqOkON9qUVHhp/o/1enBNrpdotVpAZASurkFV2g&#10;8+En8o2Xxp/Oc1IcJlNKIWcYE/h6/5cuKyL+Jbr9hByY0XAV/5ZC9s/wDwxIhOTi1e2+J6cVDtHP&#10;kdRkxe3wNr8n4OnGweyUggX/jozAWNN/tJn/veAMGn6vn0WKAPvRL+wvsj14m98T+KpTPOsjX18V&#10;yACc6V+sCPqw0PhHiPXm01oZjmE8O8c9DEihXNBh+Hr+6MpRrcOs0LVQZzh2f1Y8CpfVQVYM24Tm&#10;Wtvy/P+o++s4uFrF40/cfwiTfuX1Ie+b6I7Xc4bjfiRsA1KEy9A/bTPSjxq6Oyzr/pY1MtWdXtFf&#10;epvfEyCpgY07HbqxDv5q0dbtZ/77uKI/vO6+g5zPCj2vOBJzpodJANcw9PAD998LBAKBQCAQCAQC&#10;gUAgEAgEAoFAIBAIBAKBQCAQCAQCgUAgEAgEAoFAIBAIBAKBQCAQCAQCgUAgEAgEAoFAIBAIBAKB&#10;QCAQCAQCgUAgEAgEAoFAIBAIBAKBQCAQCAQCgUAgEAgEAoFAIBAIBAKBQCAQCAQCgUAgEAgEAoFA&#10;IBAIBAKBQCAQCAQCgUDwv4D/BzR/CDSC1LItAAAON0lEQVR4nO1dP2hcRxr/zXEgpZQMW6TaIiAb&#10;XMQwpDBIBhVJc4VDHFjDNUkRkAwpXKkwaA0uXKUQyIIUSRO4BdskRaoUBlvg4nhFCoO9cIWrFAJJ&#10;1zmq3hXffJo/b2bezNu3knKeHyxPu2/mzbyZb77/MxJ1XaOgoKAgBX877w4UFBT8dVAYRkFBQTIK&#10;wygoKEhGYRgFBQXJKAyjoKAgGYVhFBQUJKMwjIKCgmQUhlFQUJCMwjAKCgqSURhGQUFBMgrDKCgo&#10;SEZhGAUFBckoDKOgoCAZhWEUFBQkozCMgoKCZBSGUVBQkIzCMAoKCpJRGEZXSHEZUlw+7270DikW&#10;5/Zu9NzlDnX66Uvuc7q2K8Vya109zoud6p8TCsPwQYo3kKJumbTX6mPWy1sMFw3U/3eg99qeQwuv&#10;AbzsUOd1a6k2SPEvAK/VNaf8iw6tvVR1Y/SzBXqvrY71myCaneuZm3+f58PfK0hxBGAJUtxBVT+K&#10;lBtjPovRxBRVnUtstwA8Vt8mqOrbvffqfLEHYARgBCk+A/ARqvrIW1KKNwBW1LdXZ9O9MwZpNkPj&#10;l5G6rgC4pu4tAACqWnChi8Ew7AmaJ+yF1Bw0xkBd1yGFe+8tqvpPT517AHYB7EKKEap6bfbunhGk&#10;eARgQ307ATBVjC0VDxtjQmP7GwAEx4Lm/Zn6PGjp45vI3evBxc+o6heQ4hKA/wBYAknxJlO1JfQN&#10;VHUXDaMJYshXjV9Gp9cmjQ3VdRtSTK07VT3u0PYYswgpKdZ4HC4Gwzg/bCE+kLue3+4DGAOYwmRy&#10;Vf0IUjwDqZmrSuNoSjGa8HFyDzUzvYKqji2abmgy6wXkE9cEgN23qv4TUqxG2l1W7R6oT5vAiN0f&#10;ANDjHFflbwL4BcA3gXIT0GK+AeAg+Kz8uXgA/zusIDzeI89v48x2YzCZ0QGIcbt/WwLyojCM69BS&#10;vQ1sz05AizcHB873SaDcFmjhTGAPaqwOERFJsUOQFFsH8CSzj2cDKdYAPDd+yRnLdQAmM3gbKEeL&#10;z5BQBlij2EFVP0FoIbDEN9TiKGiBp/g8ns90X4pcBu7S+DaIIfjo+CWIfu5AL9w+cL+ThmLgYjAM&#10;ksJxlZKh1bfpzBKX6o89bYxAnP9+axtSLFtaRFUfKaaxrhZCqN4i/A4vF0N1baqnTUwS+sumAi/4&#10;YwAfBswsX/3NjLrsN9gA4DKMrwHgdIxI4wgLjbDW4JqIB2gy+RiGYFs9r54rfOJwaVzPZZOOpTgA&#10;MYxn0fkMmWn27/ey+tmCMMNgmyuXI0lxK7pQ/v9gq8MAE0fbGAyRp/r71FMfxsE7TVtWSxyX8TXr&#10;LoMkH6vV7dKK/AYA9V07UUm7WQCwb5Q2n+1DSGtgE5HbPILPNxGCHpN8R7F+RsgH99oRcObzJ87V&#10;xD2Qv+NtS8uh8TJ/vxoo0wkxDYNtrnHmMx9Aiu8R80JfBKQ5gswJn6VMbHEdg9TVEFLUU1Zvw7CJ&#10;+hjm/OgIzyXvnDWdoh9naHf7AD5x8g2YiE3pdw9+4uY5CplMYRPx7GDOywA0XwCN88FpGc10Tfic&#10;nr57TceuaaaZJqZrvuU5sKNoN0mkWExWVzWWABxCiv68zD6QmhqKWrThFfJUUBdDkJQ0iSLWVggH&#10;LWpnu3rabqoAVX1ZMY0dT9j3G1BI9dBiGjGNJBVmhISJn9p/5JR7Ap9WJsW2up/Xbn5kYCUxh6Gp&#10;iVT1ptGu6Ru6bs0Z0WvXaGBTk7WRooFuKXM7BxajSvFh/BdSPMxoYGj8/RxSzOxoCWAAVlO7tBEm&#10;0DcgBnCzRUUfgwjy5lyZYp8IqdxV/QRScHTgEFLsQWsUAGkJn3ZkzO1IkYDxMu2+m7PDRnuRDPMn&#10;PeUghREsJD7LhMWoUhhGlzCbiW1IsT6HvARzgLYhxRaIqLsvXi0BVjLMqXU0HXo5WGnJMeAJfqm0&#10;DR+GM7TPuAM9pkz0U5Cp8Eq1kb4ow9EKV5JfQRp9tZUZW99Sw9d9+DBsmHQ5gBRdQrB5IHNvyfh+&#10;C6SRujRMgpWZUCzypOforfnzWUVJwnkJ3bED4CG0x38BpNGkS8Om1PpWXY9bJNpDhMwMmrx3yJPK&#10;KVx/CSZR9AHq69cgf5X57CkoX+EqdPan7VxshxutMG17N/5/JeO5PrydsX4/oIVq4rn63TXNU82f&#10;VLjRtseqXb9PinwuK0FHN5lVAHDi0u9ZhlX792vQy6ypF/wNxDRWAbxrTdEmhKTWUuQeQI42Zhjr&#10;sBcST94nicwiLtlSErdy7HXNJEawcykAeq87KjRsPvPL7MiXG62IS/L+nOPNjMo2sEYwzHQOvvKM&#10;CeeWHEM7qndBguySUzbVf5YiTLZgJxJyu4eedgFiGBugd/etER6Tn90b55GHMcJsKnwTxIAWHW/+&#10;LqT4FvG0YZZsA2hH1Zdo2z9ACVrs9XdzB3iR/TOx923g57/t/ATyzj8Ajb2rpRwDuGcx16bd/Dgh&#10;EtSm0sdzTrpuD2iq1aGMyjbkmt5TmD4wbc7uQ2tTz0D0RA5lyh6lun35MIhBLoA0bspMpqzjVdB8&#10;v0QzkvSruoYYxtfquufeiDGMZ9GOdsN8oyZVvQkpdqBt5xUQl/VrGyyxibEAwJ6RSBTPMKTUZ24D&#10;qg63Me0xF2XptL3uGMB2xp0A+AHEKMxkIjf7sx9ooqa+0DjdCzDylKgTEKbNUHi2b7hC5Rd13YG5&#10;L4Ycynug9cTvlaPNDFvu/6SuP8DcylDVtyHFNVDI/lurBtHuMZoaJgsX3nTWWKsxhnEXaR7fFNhx&#10;/3mCmIAAbUvmAfkOfk7Ki2QDZK9tesuEQWqg3tbO43Uz4xlp9uwsNi9pRPdBBDsJ2K3meO0nOalp&#10;Czirr7GMwgcgJrUAYoAbADYCNrYdigy37R+PUPQr/Jxw/kL6M3S4lBiEvZGO6Upnq84aSOB2mRHv&#10;GwLMbPeyKuerTZslpRg7EUZmOg3tAogxDOrAB6DFtp7SfwWX86cRX9+o6jXoLdsfRkqyRP23l+v7&#10;JQHvzmQtbATNxVNDfOwUHCAsUUOOQhdDaAnuRyjsTKne5ia7NH+FzWDCdfRiYruaIy+sprvUnJIC&#10;3yeYyc+SAMbJWKn7cdxkvXXQ2PiS+DhxzwfWLtrSv5sp92S27IIY1xgA+7dYANz1PSjuw6BFkSd1&#10;bZtrXjkYaSAiTpUaq/CpaH5JwLsz2Xlkq4JpfTuCFNdBi2bHO06a4cXPp+iyfZme/RM0o0mL6hBR&#10;/QFNxG0M5ncAJoGaavoGpDhCVZsHD+UmFrn9G6Ob9B5lJjWZtP0KwGpCqjxpvy6k4AW94xE2sUOZ&#10;FkCacZuZzwLfZYr3QQyatYwf1e97ITqYp9Nzvv6K/hAK6b0O3udJJcI379xolE3DNqSIed2fRmvn&#10;bJlvMooTmPkr2nH8QYNomj6OUNiOy2+qdpqSl/xNV0Ehd3NRpO7QnP0Urv7Q7jeJb7nfSCzn5nTs&#10;g7J02zBUV1uTpZyMbRD9DcDMOmKai7ru+USvuEOrj+dzh+ervaRuq9b9aWoBtMAGUQlsL0LtnDUT&#10;n7ra1s22TDMC8I0h7ysBji3Jb9dt9/LrfBTdfxor9xCjZaVt5Z37kbvt3f+MP8FSmo8z6OOkMd+7&#10;9JV3Ye8fsfMofGPimwe7r64QiAr6/jWMfMfhxYPJ5e24/gCk3l1XRG6eD3nN86TvQU7NcE4I7ejk&#10;0NuuUos/Rb5dnIJPQeaE3wSi/iyrhbSk3m+KbvtJWL2N978pWGIZrf2B3o1V+kXFKGmz13yOJwyN&#10;gxvB2kfqGRhpQplDpPuB+260J5pScDHOwzgPEOf9XX2LhY8fe34bKHvctHlX0DwoZqiucQIg0+YG&#10;iNNT4hnhuFctikyMlIOKPwZpN+b7TUG7VFPDu08BfN6h//1ntLqwozsfGtd3IKZxDXnv2o6w05np&#10;ZQISOqsAvkl0nKfgO3Xd8bRtahesZdkbEB28v6eGEzGsqM9UffZBksCUBldOP1UtlFpnbie/YpR3&#10;cxg4nt0++cRoXCmwBCleQIpNnMWJ5FKsgU/L1jgBqamXsxYQmWEfd+iFHufYpwukuKW0J567L08X&#10;Br3bJVCkYgWULfwIvn8D0Afo3wwcgRjEMar6tjLVjkFHJox7aEPnv7hmMT2f6XWCql6Edooehtrv&#10;34cxb5y3DyMUTnRtfx2utH0BzXaWVTlTmk8AfAa/pJ1CJwFpr3dXiaTzUD6HHZql8GefhyH5fBj6&#10;3nx8GDoV/jvo94vnBdkZw1x+B6kh89i7NOe7SR+6/gmAu0FzttmuPSa+tULmthmqtaNctvZFYV7j&#10;Hd5fkyQXNNF/QBOdG078CHyWp+3gskNZRMD/APAF/Iv0puEo86V0s1YEmL6FZnKOz6G5DPLBrMOf&#10;Js79vTM3p3UutKR7pT4D6OjRiaf8ZegzR93xBdJOCtuEFHwKPI8TRxO41F6yv46Y8gjEuMz++PtC&#10;Z5eMVZu7yvw9BjGs1DZ5kZ+oaIjvaEbfIdW3IcVTkCm+BNJ2Tp3BhWGkgpycP4Mmvmnj6bM8D52a&#10;OgGGFqx7HwgtUvq+Cc6FocUwgna+moldbn/H1vdmhIRxAtpktHdBw+B8vqoPvv06IzTzMPahDxtO&#10;A439bUjxFfw7er2JTQHwRi/GBMBXUROPFvlDkPM4xNxj4NwONgt/hJ7/ONMkn9olaAF5h2/9FU2S&#10;sfprvoemcDvd/g/EJmjCfP+vYwzKCp2A3qG/RaqjOwdeDYFNAv2/QH7t1bHX3j9KdvNJSTIDdARK&#10;/74Gf6bxTsSkeAF+x76ZIG/9jj3X9y6k6j/tbOKlnJXLWoVOCbfrUL/uZs25E7r96zGMgoKCc8P7&#10;GyUpKCjIRmEYBQUFySgMo6CgIBn/A8ba7jvXcwuQAAAAAElFTkSuQmCC"/>
  <p:tag name="ISPRING_COMPANY_LOGO" val="ISPRING_PRESENTER_PHOTO_0"/>
  <p:tag name="ISPRING_COMPANY_WEBSITE" val="http://hi.ooopic.com/QQB58BB2BC/"/>
  <p:tag name="ISPRING_SCORM_ENDPOINT" val="&lt;endpoint&gt;&lt;enable&gt;0&lt;/enable&gt;&lt;lrs&gt;http://&lt;/lrs&gt;&lt;auth&gt;0&lt;/auth&gt;&lt;login&gt;&lt;/login&gt;&lt;password&gt;&lt;/password&gt;&lt;key&gt;&lt;/key&gt;&lt;name&gt;&lt;/name&gt;&lt;email&gt;&lt;/email&gt;&lt;/endpoint&gt;&#10;"/>
  <p:tag name="ISPRING_OUTPUT_FOLDER" val="E:\设计\项目\自创项目\2017-11\球形微立体"/>
  <p:tag name="ISPRING_FIRST_PUBLISH" val="1"/>
  <p:tag name="ISPRING_SCORM_PASSING_SCORE" val="100.000000"/>
  <p:tag name="ISPRING_PLAYERS_CUSTOMIZATION" val="UEsDBBQAAgAIAESUV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OUKiUuLhOzRzQQAAF8SAAAdAAAAdW5pdmVyc2FsL2NvbW1vbl9tZXNzYWdlcy5sbmetWOtu2zYU/l+g70AIKLABXdoOaDAMiQNaYhwhMuVKdC4bBoGRGJuIJLq6OM1+7Wn2YHuSHVKyY/cCSUmAODApn+8cnst3DnV08iVL0VoUpVT5sfXh4L2FRB6rROaLY2vOTn/5zUJlxfOEpyoXx1auLHQyev3qKOX5ouYLAd9fv0LoKBNlCctypFePaySTY2s2jmx/OsP0OvL8iR+N3Yk1slW24vkD8tRC/fTr4eGXDx8Pfz5618r1gQmn2PP2gZBB+vi+BxBlge9FgEa8iJIrZo30/2Fy/px5LiXWqP0yTHoWkAtrpP93ys2DgFAWhZ7rkMgNI+oz4wuPMOJYo2tVoyVfC1QptJbiHlVLAXGsZCFQmcrEPIgVbOS16FLm+FPs0iggIQtcm7k+tUahKoqHtwaW19VSFaCuRIks+U0qEqMTMsY8XxWiBNW8goxC8FctJfxSZVzmB92qL6nnYyfCs1k0JWGIJ+Bctj0UIO3B38tqCc8Sod6Civs8VTxBt4UAQD9EfLVKZdz8UoarQls4S/lDpxUBvnTpJGK+74URoc5mxxqRPEFOwfVhB6IEOCQBABS8FMUTZCOT60Yc4TQdhnDmTs48+DBtwplcLFP4VEPtmBHIhJnIu6QgU0kAOR6Gl37gaKeBKsTRipflvSqSvSzdjWcXsEttHwrBZjvgTGNsgCE/JLBXUYi46gLz8JzaZ9GYUfg6JuBcj9d5vOwpBxXy3STdTckaYrWbeJ3536JFY/8KShwYyR8i4Z8DEZ0PkbgmIZAHCbtkKL5wJ1hTgSafDTNsmCfmutDTB8TjGOR0SNdS1SXsaJcAPxgOKg+GqQnJpzmkkou9HxBcgwoRN6uFXAuwo0hE0akIONcmjs7sT3P3j+gUux5xIkh1IKCImWagNWb8AeWqQjxZ8zwW6EbEXMf0AZ4lMjHPdO4Z/Z9r+TfiVcu3b1qqpg65ejPUnj12/45ZdQk2VZXIVlWXau2w1vynWKHr7Icm9Dn60/SHNqE4cP2XiUwpszpt2sCz47O1bGiMOo14pqf6R+ulLQkbvh+7QFhjqfpLEJgzdE+D0SDtL+XSU1A0a9oG9BU3vx2gk/otAFXoqRgX4Ko9Ey403feXvyTj0GXQMy7FTSmrzoHMVGMToO+HNoYJOBWVeCzGG3GrYPZLBV83cxl0RhPpzoDujH17rYK5zAOTKQAu2pGqRKnMwP6kB+Z8SjYeaAh+7ySXqk4TU7ypvDMkD76tM/HtQHlbqMzsprzcJG/TZE6eY0VzuKBROhswkmzrr3d8dsrv6VEKCQ5gCLExtfXkYutaTXsKQQloV3gs3Aw+UAsZr+IlNNNbVedJT6DmFuOQUwxg7ZlDwYt4+d8///bE+MqSZhe1u78PAtEjGbAg2YL9SVUlyr+6QBge78uZRR+p9ta3ket5CWQuZOGL3K5401oylcHWQbdeSPI2aJgxbJ9NoQ5Ck/aqLmB0G4IwxcE5cJm5GVijKS/ugAiZUukgFONqnYDVMO2PF++6SmUuhsg+r5XoAzN3FmHHMW8hoPjgknnX9MwEbjlx+zoiVYveYPYZpsCzX+GJRFZDAQNCtm8Z9E3a3Fo9uBZDAvWoStPaNiwGRNGsH2li/W2n265K8yro6N3Om6H/AVBLAwQUAAIACADlColLsXU6XJgDAADBDQAAJwAAAHVuaXZlcnNhbC9mbGFzaF9wdWJsaXNoaW5nX3NldHRpbmdzLnhtbNVX227bOBB991cQLPpYK+km2TSQHWQTGzWS2G7sXvIU0OJYYkORqkjZdZ/2a/ph/ZIORV832URJa2AXhmFpOHPmPkOHx19TSSaQG6FVg+7WdygBFWkuVNyg74ftV4eUGMsUZ1IraFClKTlu1sKsGElhkgFYi6yGIIwyR5lt0MTa7CgIptNpXZgsd6daFhbxTT3SaZDlYEBZyINMshn+2FkGhs4RKgDgN9VqLtas1QgJPdKl5oUEIjharoRzism2ZCahgWcbseg2znWh+KmWOid5PGrQF4cn7rPg8VBnIgXlYmKaSHRke8Q4F84KJgfiG5AERJygubuv9yiZCm6TBsXHwAmEwV2YEtz7zhzMqcYgKDvHT8Eyzizzr16hha/WLAiexGeKpSIa4glxAWjQs+HNae+yf9K9vvnY+mvQGba8CY/IvL3ut64uOt3zm2GvdzHs9FdSaPyG7jDYNC5EJ3SRR7C0LcSUZEzNLnSs/2GwAYsFJVkew1C3BcZrzKQBSj5nEL8rmBR2hjHcwbq7BchOTAaRvXIBalCbF0BXcB4Q7cKoraK/f7CK/sHBhu+B17/y6z4zQ2YtixLME/pb2hYG66QF21irjWS4dzLSki89gnQEvMtSWCu/wa1QbeTcpWSMSZDoay8DRQZMYckLi/5HSwBTjIwVtiz19pz7JBdMEsTDngRyObgTjyhhOTpp1unz0Ls6i5ofdSE5memCSHELxGqC+StSfEqArBckGec6LanYM5YYKVDjRMAU+LGPpQf8N0XXqCItUNKFWYL1Gr4U4hsZwVjniAtsgu2MdGE8fv1JwBkzZgXKFja+HFx0zlo3ne5Z69NL5yDjE6aiJ4Jj0iHN7Fbw2YwobRdyGI6IFQbKpHDBy7MqvtWfnwYj0kL6NP/uZKxBbzEl29HylMQ8akFltQmblI3omquExhYUmBKPiQcRjgyhCqgKGDFFtJIzwiIcy8a19UTowiDFN7CHNs+30MsTocq3GMcbasw55JUgd3Zf/7G3f/Dn4ZujevDj7++vHhSaL6y+ZE6d31inD665RyQfWHbLRXF3joaBm/H3j/xyNf1XJ37/qvWhSla6rU/DSgXRGlSC61Xh6p1X4bryK6q/tp4qmYAjLfYtikNNilRY4L+zQJ9RKr98O/C1tp1S2aLfv9oi/xu3/dvysrxxOw6De6/87iQVSqQYDDdYl/8Tmvt7O3jfvveoVkO0zb9dzdpPUEsDBBQAAgAIAOUKiUt6CqCyzwIAAIcKAAAhAAAAdW5pdmVyc2FsL2ZsYXNoX3NraW5fc2V0dGluZ3MueG1slVZtT9swEP6+X1Fl3wkb22BSWglKkZDYQID47iTXxKpjR/alrP9+fkvjtA0JPSHVd89zdz7fXUnUhvLFl9ksyRopgeMrVDUjCLO6kbBsFIpqHqFsIIodTDAhXwCR8kIZTaub0XwepQ2i4GeZ4Kh9nXEhK8Kixdc7+0liixxjiS3IqZw1yaALc2k/Uyg+xs9LI0OETFQ14bsHUYizlGSbQoqG56OplbsaJKN8o5Hnvy+Xq8EAjCq8R6h6Oa2ujEyj1BKUApPSr5WRURYjKbA20rn9TOR0oT6+/QFtSxVFS7v+ZmSIVpMC+kW+ujYyjOfa+ydexREQ/qGGXnw3MghlZAey7/zizsggQ9RN/alspChMQfucjx9xz2GC5Hr8NOH23MgowVzIBBp9BV+eH7dGApD/Gs59YsZVCvZk6nqwEMyjpwwWZm8kcXtyNlWK98cG9XzAYk2Y0oBQ1YGedNJPpFGtm76uwz3DO+V56MtrOsibYE0FS5dw4K6v7/DL5Y3dFaHTvS7IUMLWK4MUO2WH/KvreoQMlB3yhdEcHjnbHWdwaHKk9pFviH/Oj+uvrcCJPu4r1h5bswn1YGZXhcG9pgVVIoeFWQl6YROkgr/SCswDJrE1udzio+QSTra0sIw/BpfuXhBqlcQHet9zpzssQYoMTjWezVSv66DK9jjelu7HobugO89Q7/J5RBBJVlb6riqaed48stVxP4vHFF8bkPd8LaaSKiI3IF+FYJPjcIEwGSzckA3BkzioQhKfrnLinZwqP2+qFORKvxqFfff0lQ5Y0qJk+g/fKLxDfsAYsDoqltofJ1Q3o3vHQOGbAIjMyrYF3MFZqoYhZbCFdgkECnvlobslSo/eUMNd4wOsMRwWrznoyXCauqb0O6NrlhDXN5wgvOm8TjOcpd/4HtfvfCSpslfrbYCxFd0uNtN+IcgpfDv1XGv7cRG10vwD+h9QSwMEFAACAAgA5QqJS3hHtLmEAwAAUg0AACYAAAB1bml2ZXJzYWwvaHRtbF9wdWJsaXNoaW5nX3NldHRpbmdzLnhtbN1XX2/bNhB/96cgOPSxVtK1WRbIDrLEQY0mthd7a/MU0OJZ4kKRqkjadZ/2afbB9kl2FP238RIlqDFgMAyLp7vf/b+j49MvuSRTKI3QqkUPmweUgEo0Fypt0d9Gl6+PKTGWKc6kVtCiSlNy2m7EhRtLYbIhWIushiCMMieFbdHM2uIkimazWVOYovRvtXQW8U0z0XlUlGBAWSijQrI5/th5AYYuEGoA4DfXaiHWbjQIiQPSteZOAhEcLVfCO8Xke5tLGgWuMUvu01I7xc+11CUp03GL/nB85j9LnoB0IXJQPiSmjURPtieMc+GNYHIovgLJQKQZWnv45i0lM8Ft1qL4GHmBOHoIU4EH15mHOdcYA2UX+DlYxpll4RgUWvhizZIQSHyuWC6SEb4h3v8WvRjdnfevB2e927uPnV+G3VEnmPCEzPvbQefmqtv7cDfq969G3cFaCo3f0h1H28bF6IR2ZQIr22LMSMHU/Eqn+huDDVisJ8nKFEb6UmC8JkwaoOSPAtJfHZPCzjGGB1h29wDFmSkgsTc+QC1qSwd0DRcA0S6M2jr6747W0T862vI9CvrXfu0yM2bWsiTDPKG/lW1xtElask202kqGP5OxlnzlEeRj4D2WY4AHl4qSCUZdonP9AhQZMoUlLiw6nKwkjBsbK2xV2pcL7rNSMEmwfLEHgVwPHwQgyViJXplN+iLWvrCS9kftJCdz7YgU90CsJpgwl+NTBmSzAsmk1HlFlcxYYqRAjVMBM+CnIXgB8N8U3aKK3KGkj6sEGzR8duIrGcNEl4gLbIrti3RhAn7zWcAFM2YNypY2vhpedS86d93eRefTK+8g41OmkmeCY5YhL+xe8NmcKG2XchiOhDkDVVK44NW7Or41X54GI3InQ5q/dzI2oPeYkv1oeU5inrSgttqMTatG9M1VQWMLCkxJwMQXCU4ToRzUBUyYIlrJOWEJzmHj23oqtDNICQ0coM3LLQzyRKjqlOI2RY0lh7IW5MHhmx/fvjv66fjnk2b0959/vX5UaLGhBpJ5dWFFnT+6156QfGS7rTbDwzkaR36o757x1S76ZsSP/7sZP7jp/F4nD73Op1GtEugMa8H163D1P9ThuglLabCxkGqZgEMsDU2JY0yKXFjg37MkX1AcOy8A4tHqCPW0n+LYo6c72+B/4mk4rS69W7fcONp5dW8gfft/ULvxD1BLAwQUAAIACADlColLqL2ioowBAAALBgAAHwAAAHVuaXZlcnNhbC9odG1sX3NraW5fc2V0dGluZ3MuanONlFFPwjAQx9/5FMt8NQRFBX0jAokJDyb6ZnzoxjEWurZpO2QSvru7TqDtOrH/F3r97X+7G719L6pXnMbRU7Q3v83+1d2bGGBsRaiCa/eAdh0UeBALCQqYJjrn7D0vgOYMYo/cIqllCafw4Uw0CfDUijHjnVRvGoSy7GIeeJtYBBxkIKZCD28D4Fcgtgs9/H0K9qyympKshiel1pz1U8503as+47Ighomv5mbZJXow34K8gK5ICo7pyKwu8ux4P0LZXMoLQVi14BnvJyTdZJKXbNmVf10JkPUX3zTA4HH0PHPsaK70i4bCTzwbo7pJ/Fcp+M37MEMFYUoSoJbvwKw/UMe4XZBHb3OV6yM9uUHZtCAZtLo0nqBcjNVel7vZcBp2uiGGtyiHoKQC2bIazlEOyEUp/pNS8gw70kLbPT+hlJNlzrKGmw5QQQ5fFm27uncu9G6Kip0rxL0rtA5dv6JrdPigCoDamUrHvMrLuwjZhWZiOHH3vArOofYo0f4owf1H9HlhgLoj99A7/ABQSwMEFAACAAgA5gqJS3jROIyhEgAA9yYAABcAAAB1bml2ZXJzYWwvdW5pdmVyc2FsLnBuZ+1aa1hTV7pGYUQcDY7WESwCDlRrVVCoYDAkIg6XokKlLVAxgaGIloZAIpeQW5U6dMZLENFgkew61eKFGhG5BEgCRQ0QIJQqUUISFJIIIYlkGza5TwJ2zjk/zjxnfpx//MjKs9fe7/ou6/ve73vW3n9LOBi9Ytm6ZU5OTitiY/YdcnJycXNycs5busQ+89dfRn+w/y0iHIre63S332vCfuGSFXEgwsmpjv57c/rv7NduuTEpBCcnWKfjt4iPu/mFk9PGs7H7Ij4pQqsl4WeuH5c8TuddAdq79j3c5xKcFDK4JoJ8ck3KJ3/c91nyw337Vu/8dP8n+5ITHrZ/sTpipcvqXx4ASoSIhyZoj+Akv/afeDpdUnJlonjiNtNTopqaZLqPxJb7xxYforyK9AmLGVQ3QLzfjQ2edbFPDq7O1vpu95egSbbD2wP6YnztT4bXaUw+tvKcTX4n/WPLT/h5uvlX98zdkcRELY6tCVoVY0eGll/YM3hrfpFzX/iXnfhg7nG7nAT7Q/b/8idzN8v9b9kXcEwcCp4DhrXSzGM+hShDd7wGTVI3GA1CmlUb538kch63ydSHoxKgczjyGEq2g/LeRPG8wGE1i2ZRSSCezdIaT365unWs/fWXi3+7W/yjlxG84UIqaWemJg3m2xVy6A5pWrUzAjek7gJ9CraoZvxTV5CzTDdZsnwFbbbTx0rRljM/mpM6EVWF2zvbs4U15W12v4JLrhQLxVywWnviWDIrNAgxHuK5Icj3C0TXTd8JuWDeF8l8rtuLDQauC3wU5w4RUGxEtdH6u8Oe7w8l+Xi4X19bdWGPXa+Wk/2Wjd8c9lwU9IHXB4y+fBBsC0rnWG7obpe0/Sli8Ez33GJHiAzul76ARJiOwhzMPRiMIMu3YCY86ji8OHnc2n7sY7o+bmPQhyODvOYypTmIYis1U8eFe3uAH/Ire7R9BSd6MjCsektUZU0AamjkaEOjpbXOyu4mND/S3kmfc8Xd5kjZprQtpU1elRowxew1qaTijwkjtuAE6QFQKxcgjJcRDxJr2bZUVCn7AgbYnZsaaajkbC19Th4BSUE+NjO8K2F737Ht8mKD/trHyifymh6+IsEAXsw77p1N7WUp49A6VdySv2X/ZhEfNgl3CX9Tr1HdcZ2BzcK/kq+scn4JH+uoC8QlCyh9WbX0S0oGf41YGdb5c9ufNijaqyPH27Cw88c5B5i/Flc1tLFSkSIA35p6mS5ANKbiYHfEEENRN3WJ/lxqAvApOa0U1K/GaU8Vf+KJWoSvPnugtAcLFtWk2p5FmJ/J2axULpKpxxo8FMLn1/CcZDF3m1D+jD+zbj4Ok6TGK9aurKOElcPe+3wG20Zolq3Tt/BlgkVbXYX6TJmS+126pVZ7TTdCkBFmBScJ4S4KJRtgk5GfEThdQkL18ZzVbCq1uvNVWE4vpY8yriOiif2GXZmjlQIQibdU8HejAF3jsy10aCAihH6cQmXT9QPVAvCZQpcayhDG5E7OiBVc2CUZa0T2gMviHDzCpL8w1vUIlWMV9O46/neCRp8mc/F6pi613/MfdzfPp6Ncnhbi+jrDtbm0omSkjR7pOpTxUxOqZvnymru7hSTTFUUb9vFpMqLRtRv+TjyhiogmNXW/ePMsHf/XKxWmlOiSis5ZBJDKXX+40e/hsPFZo5za2CQAq0oKmfziLilXm9iEEYDwmeRD0qSoa5tFQv42YSAKwMTXBAi1BwIEprOIRoOln6UMIZKYKqOp+Jh/Mg0HqkZs2zLnAi3ney9yo2ut8rnX9bGBrDb6pc7DOa3hXj5fwr7mD+/urdHfq/QRlWQM70YoKH3imZx6qAh/rF9MkCBY7APSRkqqWMwqBc1FU2P3kY0NHH6FbpfCohR2hq0ap/Rh+9mW4VTbwJ3dQVvH73Evq5RcRRqAryYiawLiweluMZ2zLBP96B7MX2W5bi6m5AR/KDk0n+BLPkcl0l6thAaCYL2mZPd8ZUVJSk6T98D5naVNGUL5QHoIrsqZRL0KxLPJpKJe03dNaslGhjxsM/047Cc2GlYHgg/Cv/1RP3Oc6+In5+t9eVjKV9li09U5/RKqhRVCQs/YVSi/Xy2CHUHJhZicegvhgkroEdSXEVsTAOi8+j3bdXnVfKZPk2NfTSOw8JrsecqV7FFlGZvsXntK/mPYEKMCSITVMJCN+nqQpKYowuRY8Pk4x1kpfbGDjpVeVuHc1WweMaUYphcLzUqk0jK1fh/Y2EY/TuXpMjTQMw+H6zwPNbqCiBn9U28DkcrD+6gsV0mm48zOmXoDaLrHASqacLbaWt4mu+eICM+luh0S2DIxvtVzdSN0sRFXFXit+cZbdq8oOQJD8NEt1jJ8pcDCn1lJvs2WvDf289lV8Cfq9XvARq8gUaSKrCDf5RUmILL8u/i5FABe1N8BZ7CAp8wSRRswIrx1wVduVbwm1errsFWL0noy+jMAVdbSLr4f77yaP/1E3SSv63W6eH6Fy2aIY6X2WoTa57cEYFZaAJCU2/t9EOogSELRA3lon8PUESuxOz/QUm9+Mp/KoYdgBfCHWHe8+2bXOq9x/K4q03l1hykZXtGnhq1Hul9SKUebuNpKRVplCbrWtbeCz6bUsqUzebV0bNTXbKHXVlGnwqtNJCBY4qJPEcW3ZHeI/Xf0VtCqrBvPw6LETAGY100nmPQGoMXy+d1Wbs9fKPvv6DOQY59qUPQM0wfnIhlCPtFi6QUeIf5qIN5F0cOhOo6W/JUyjKTdzZNy1cNvVf0Etpcw2oKDL1fmXirBabIvOX8Oy2J8yFr6rTqLJtxM31Q6XFfoww9ofZCf3LVoJ7TbueMB8kd1pjLEmU/B8S4rq/n3vW8mWr2+creQgHDUCROWjfUGb/TxJwcsQIs5AWweG9BSNOAARclG0FHB8W+JI1Je/w8ovEzpe0k4qRj9EPqDIV9KnViU03OSpFFtfnDehZ4SVck3by2gooLXYQXHyiCKTBP8DuesHD4yfGdp+Xw5uxa0vPek+apzwl3AebptcfolYQhQvNkM/ylwE21Z+ExMmalf2wcWr+m4hpeBq0zEg8GLJYWvYw3BYJmYt1UORyj4tsy3QZ8MP6tMYHaOouEefXH9oo998Td70/Ho02XCMGXaFZWCT57ZCVzjXiei3A1Tett9BES00j9GUhnU5Xa+5uWdcc2whM4bl5HpVBlpM370Nfy1MPNOG4VbEO46bvgxlyRaz0Y474k6PTIz0FF8F1DFFtfNtSPX390CbJZ6j0MwM9ggFwu3Kuv7PNfibwqzbBA6L7e3bTINLUXigD/sHTzztuCnlaJ3vC7D7a1MWvbFnq4XKIySeoy8a3wH5ufAibb5VFlx2Zm45CT8e+UeG8LeHVw7yDGOruO+yz2x4q1QLBLUBs+Wb3zbK33571ul8utH5ziVmQwKl3w0eE1j4q2eZ7O/Zf6r4/o/NWgf2qZ50f+m81M7+5hHXbX25tTprIt92ONpb2mdvg5a5ZjJ9HeMPTGOseKCY3zfb5F9tDd69vH7BcACYAGwAFgALAAWAAuABcACYAGwAFgALAAWAAuABcAC4P8DMOlcOHdoFmsD5s4my/13/mfHav6x8weRseXfvV2ggXTOxWYU8TTUmXpAwtEPHS7EWCaTtEjwirDthK5ZN6vbBRa958BoG5gTM/2JgfUIxexEPK34l5RAUR9WMUOCLO+M16EUcOjlhVEtzWaSrOW+Pi1xNd3vGesbu+yQflgbSDMI4kzd0jh5LUNJuJ2qvFWdEd+tfQEXWgYDvN2os50+GmQ744h30/W1opbPUHRbou7LDXaoQLApnpXp6yEzSSGrZQrGUE1JZm4JtHLQ+s3sI7+OxCMYXfN7nEpv05oYNo71R8f7VjSyTjf3SpVXw2xJVEsUn49Db4jUwamXF9K0EeFrytH7bWeSfIkNdp8MTuuW9XJs51uW1Ay39u3s1qrBnhjfiV9MmLbF3XdO27WHMVhHZCbczey82xxx6kVz02vQaHWxO5wulcr4fLs/r0MMxj8wYmjDs7CnUuzdA9ypUeIX/mVvXqktFPJyx7tamsh4wPTZnIQe1PTswFmXaCMI2MiQREuFNOdCpUVR0ssC/2rRbytmkZTVhQW21onhq19qQ0STdJp5jAfoLcXpfh2NhEDStwSBU9mO0adJGI5pWMQtgBRVOOSYXoThmZ7UIJ+qPH5//Ve7dIR8IHQIXkCz62DE0S2B+zn7DzYUVmXrB+z7EXNvArCZlZJsFmdog2+gAD6ubpJp8vGSkajBFzNWpHe57WMSJCl0l2oGxJGOsFNvsI2k55iGDuOeSgfKtHnbGbjAdwmGD6CdKBmapgGRMtSLT0hN8EzkEjF9DFFKvKoifC6/r1feIZqMeSPFr7QySvCqr4xDTdx8yCCkUQs9nl1UKULKYU0QlBdv5edaQtEigUIEjnnbQ46TxA2haHmM/p3Ag5TDvBPpWmBEUCjCuM+S5DxI0foa594BBhmu1g81AWNzci0etcItwg19WzBKkRifgjx63LKpQwlo+vkvBrCJUtuIAqkxWdzOusTRjL8CxkwX8YbRCjplKqMQZZ2ma6k2kwx8aH4VjWohyS8l7foT5i/ggN0T5zOwrCZrc7TdB+6o1MdeZYSB3vQiNBdZKvF0wy/tFyqN8FdCyn74Ujp5iAJj8czyQBtB0hYuXx0FNsY5trCm1q/D2KZI4613Uwyg8CnMJGbiuBJUVVzw5zFVwqJyejzVUpa06qwefrXqQtpmWdl2WUna7sXjobYknvFTuVIscKwqo0yfwYyEf6PTiXd7gLWljXa/eWUHyEx5dMexuZB3dHupAD7V//521zE1C0Qm5oRCO/pY/OWLPb0VWPC5Pn9X88NbMzmEj5hxMA3hJkD/M3U/OKIUqQiYPoLg+yDW1krx3UYfUJlOxQR0x9x7Y0/1Ft4Gwiy9dpc4MlPaiFaKZdYZSTTK+At0hF6Trk3orfcetsdtXi2brOWHOxLQKkMrh72TlblV9QnUcL8IKVPVyxJFWitM6wjPycc72s7SNDYuEI6yp8vBK/SONt2Gkggp8of2Av+uyu1Cwu6CXsoNNvATu5/cCzDigldtpeguAmTFax9Sac8ztLbTx/paoy8yqNf/nTgUKTaZdp3fydBa5jaIbxOrUlXXCrAwffCyWvlr0iRpVW+m3XLP9fh2NCYl95aDESoMHnbv33AijpRGnWoYKeCwPNcNIpTb/Dp+dGRXoqdbzq/Sa5VZ4Q84PPpYMsEgpZPsDn4zFfq8lQW/p8i9CiiDLXCoVx68avw+8dN2Mu/Ujp9w74LvubIpmlAJFLfi5dtMMBjM2Ys8gxXTOdGnUmkcS6U28l6PuFFUBUGI6FPmlOYP/ToGpYx3x0OppJu94iHVLL6kBvvf3KrWD/lAdhqfSC9V5022h/lFUHtPhrIWd70o1F5yUak/Cw7opbsboigOftmsillpaP6RaGL7dYwEsHwrk96plS3NQzyO2a41ldsD31CzHOLmvQikTp+xeb0Pgmq54fFpwDSiZMKLdCemfvNoc5ZVePTzwCqMcN5wtHv4MXTQqnERfO0N/fcIOTZj/WJFyMSAaAJQvTUUVBH/3P5gvRv+uTFVJBhShmJa7lnulxBpwmz/SohyPOrUDZlFU1jI4hong53b4Uh7yskso66oZ+Ff6/AmNY7WSnpfwes3tBJuq2WPMnSooyCKS2L4FJMc1nNgnOuW1BpYrfiCr2LNIsKsJJtEA2WUUu5BW+qc6eCOZFmILG4DNvoUlv3VkpP5Xil20qDIH4Febo0lj9/zdAuhTMRhWkgWvaiQ/3U4OyfHbyKXRPOhd9tu9hlb8qesDlNlMAv0ZOcclT9fHgJNnD7nEvgz3GLXTwVt7GKsnDq3eOx/MiVyieMrIrHxijW7wFEk7uifwiB78iTCLAarC2CZytJKyWAftMIFYy+2pkw39vmTe8Ik/yofUBlu6ewnc0z/PoabKwsMrnRUCD2LRoEev4t7A0SlyrHs/YPE/yooBoart87ixjzliOZ1fdCeopi5kmR7aavQIe1mPJBJUezCA3N0D/bv1ppNz5Fb/U5ejw7ErG2ACnXE4lcitOO7FZLtjG0j6eO5B3UI2+FZexm/xd3/KMvzxlpRBu/hNqgaclTisXA6Da3NvMjqRD01xq9AV0XaXMYorUX+RbdVF4VBHwU2kilPMszAIQ1IJKsv2UvrthPnZMDo1XppA/fvL3cgUwqmY16/Y0swbP3Bf47dkR34bZEd7CxOtle0juw9djFzLd1log7pN+tBvvyxoz9hqjdXT8DYb2oLVwiJCHuLgX7b8LRw/9NO539rlSZsra0m1LfvnHZ+eazW8YmbU+yfD+67uzft1D8BUEsDBBQAAgAIAOYKiUu2gi+oTQAAAGsAAAAbAAAAdW5pdmVyc2FsL3VuaXZlcnNhbC5wbmcueG1ss7GvyM1RKEstKs7Mz7NVMtQzULK34+WyKShKLctMLVeoAIoZ6RlAgJJCpa2SGRK3PDOlJAOowsDAEiGYkZqZnlFiq2Ruag4X1AeaCQBQSwMEFAACAAgALJ1DSw3AMR7AAQAA2gMAAA8AAABub25lL3BsYXllci54bWylkk9v1DAQxc9bqd8h8r12lgpRrRx6QMqJokoLiNvKm0wTU8cOngm7++2Z/NmkW5BA4pBo8jLvZ8+z9f2xcclPiGiDz8RapiIBX4TS+ioTXz7nN3fi/v31lW6dOUFMbJkJHzyIpAQsom2JfY+G6ky8ECRDRcIvj5sj2kzURO1GqcPhIA+3MsRKvUnTtfr28HFb1NCYG+uRjC+Yu+zlViRttCFaOmXiXSqur1YD8gJnkXt8hcF1/cooi9CoNgKCJ4hq3PZs3dDfzfw0wSs6tYCCR18Ns+9N8fwQys4B9tpKj21bIOoJg7bStLHrO59gLDIxNuwaQDQVoHS+Emr0qj+Y9ZMzWE8cvMD23LbbO4s1iyN96N4t6u5sGbJXE0ddgnQzTDCcYt45l4OhLkIpkgg/OstV3mO/zkeQrsW4nOfuHT5bL/FQsMZVbgoK8fSBHXwkU5Ryjl6O0cvB1NuH4hMXj1Oc2wUyB7OEoGtq3Nt/zqPv/p84SngynSNxXsH6Eo655b8EDY9CwDP2mqTWyX61M5V31+2bF1fjQhp3N2XxHUVCJlbA17A0ZNSizzD1mqbV+DklNMei1e/3Uk9ELn8BUEsBAgAAFAACAAgARJRXRyO0Tvv7AgAAsAgAABQAAAAAAAAAAQAAAAAAAAAAAHVuaXZlcnNhbC9wbGF5ZXIueG1sUEsBAgAAFAACAAgA5QqJS4uE7NHNBAAAXxIAAB0AAAAAAAAAAQAAAAAALQMAAHVuaXZlcnNhbC9jb21tb25fbWVzc2FnZXMubG5nUEsBAgAAFAACAAgA5QqJS7F1OlyYAwAAwQ0AACcAAAAAAAAAAQAAAAAANQgAAHVuaXZlcnNhbC9mbGFzaF9wdWJsaXNoaW5nX3NldHRpbmdzLnhtbFBLAQIAABQAAgAIAOUKiUt6CqCyzwIAAIcKAAAhAAAAAAAAAAEAAAAAABIMAAB1bml2ZXJzYWwvZmxhc2hfc2tpbl9zZXR0aW5ncy54bWxQSwECAAAUAAIACADlColLeEe0uYQDAABSDQAAJgAAAAAAAAABAAAAAAAgDwAAdW5pdmVyc2FsL2h0bWxfcHVibGlzaGluZ19zZXR0aW5ncy54bWxQSwECAAAUAAIACADlColLqL2ioowBAAALBgAAHwAAAAAAAAABAAAAAADoEgAAdW5pdmVyc2FsL2h0bWxfc2tpbl9zZXR0aW5ncy5qc1BLAQIAABQAAgAIAOYKiUt40TiMoRIAAPcmAAAXAAAAAAAAAAAAAAAAALEUAAB1bml2ZXJzYWwvdW5pdmVyc2FsLnBuZ1BLAQIAABQAAgAIAOYKiUu2gi+oTQAAAGsAAAAbAAAAAAAAAAEAAAAAAIcnAAB1bml2ZXJzYWwvdW5pdmVyc2FsLnBuZy54bWxQSwECAAAUAAIACAAsnUNLDcAxHsABAADaAwAADwAAAAAAAAABAAAAAAANKAAAbm9uZS9wbGF5ZXIueG1sUEsFBgAAAAAJAAkAnQIAAPopAAAAAA=="/>
  <p:tag name="ISPRING_SCORM_RATE_QUIZZES" val="0"/>
  <p:tag name="ISPRING_PRESENTATION_TITLE" val="2018微立体总结PPT模板（1）"/>
</p:tagLst>
</file>

<file path=ppt/tags/tag10.xml><?xml version="1.0" encoding="utf-8"?>
<p:tagLst xmlns:a="http://schemas.openxmlformats.org/drawingml/2006/main" xmlns:r="http://schemas.openxmlformats.org/officeDocument/2006/relationships" xmlns:p="http://schemas.openxmlformats.org/presentationml/2006/main">
  <p:tag name="PA" val="v4.1.3"/>
  <p:tag name="NUM" val="10"/>
</p:tagLst>
</file>

<file path=ppt/tags/tag11.xml><?xml version="1.0" encoding="utf-8"?>
<p:tagLst xmlns:a="http://schemas.openxmlformats.org/drawingml/2006/main" xmlns:r="http://schemas.openxmlformats.org/officeDocument/2006/relationships" xmlns:p="http://schemas.openxmlformats.org/presentationml/2006/main">
  <p:tag name="PA" val="v4.1.3"/>
  <p:tag name="NUM" val="11"/>
</p:tagLst>
</file>

<file path=ppt/tags/tag12.xml><?xml version="1.0" encoding="utf-8"?>
<p:tagLst xmlns:a="http://schemas.openxmlformats.org/drawingml/2006/main" xmlns:r="http://schemas.openxmlformats.org/officeDocument/2006/relationships" xmlns:p="http://schemas.openxmlformats.org/presentationml/2006/main">
  <p:tag name="PA" val="v4.1.3"/>
  <p:tag name="NUM" val="12"/>
</p:tagLst>
</file>

<file path=ppt/tags/tag13.xml><?xml version="1.0" encoding="utf-8"?>
<p:tagLst xmlns:a="http://schemas.openxmlformats.org/drawingml/2006/main" xmlns:r="http://schemas.openxmlformats.org/officeDocument/2006/relationships" xmlns:p="http://schemas.openxmlformats.org/presentationml/2006/main">
  <p:tag name="PA" val="v4.1.3"/>
  <p:tag name="NUM" val="13"/>
</p:tagLst>
</file>

<file path=ppt/tags/tag14.xml><?xml version="1.0" encoding="utf-8"?>
<p:tagLst xmlns:a="http://schemas.openxmlformats.org/drawingml/2006/main" xmlns:r="http://schemas.openxmlformats.org/officeDocument/2006/relationships" xmlns:p="http://schemas.openxmlformats.org/presentationml/2006/main">
  <p:tag name="PA" val="v4.1.3"/>
  <p:tag name="NUM" val="14"/>
</p:tagLst>
</file>

<file path=ppt/tags/tag15.xml><?xml version="1.0" encoding="utf-8"?>
<p:tagLst xmlns:a="http://schemas.openxmlformats.org/drawingml/2006/main" xmlns:r="http://schemas.openxmlformats.org/officeDocument/2006/relationships" xmlns:p="http://schemas.openxmlformats.org/presentationml/2006/main">
  <p:tag name="PA" val="v4.1.3"/>
  <p:tag name="NUM" val="15"/>
</p:tagLst>
</file>

<file path=ppt/tags/tag16.xml><?xml version="1.0" encoding="utf-8"?>
<p:tagLst xmlns:a="http://schemas.openxmlformats.org/drawingml/2006/main" xmlns:r="http://schemas.openxmlformats.org/officeDocument/2006/relationships" xmlns:p="http://schemas.openxmlformats.org/presentationml/2006/main">
  <p:tag name="PA" val="v4.1.3"/>
  <p:tag name="NUM" val="16"/>
</p:tagLst>
</file>

<file path=ppt/tags/tag17.xml><?xml version="1.0" encoding="utf-8"?>
<p:tagLst xmlns:a="http://schemas.openxmlformats.org/drawingml/2006/main" xmlns:r="http://schemas.openxmlformats.org/officeDocument/2006/relationships" xmlns:p="http://schemas.openxmlformats.org/presentationml/2006/main">
  <p:tag name="PA" val="v4.1.3"/>
  <p:tag name="NUM" val="17"/>
</p:tagLst>
</file>

<file path=ppt/tags/tag18.xml><?xml version="1.0" encoding="utf-8"?>
<p:tagLst xmlns:a="http://schemas.openxmlformats.org/drawingml/2006/main" xmlns:r="http://schemas.openxmlformats.org/officeDocument/2006/relationships" xmlns:p="http://schemas.openxmlformats.org/presentationml/2006/main">
  <p:tag name="PA" val="v4.1.3"/>
  <p:tag name="NUM" val="18"/>
</p:tagLst>
</file>

<file path=ppt/tags/tag19.xml><?xml version="1.0" encoding="utf-8"?>
<p:tagLst xmlns:a="http://schemas.openxmlformats.org/drawingml/2006/main" xmlns:r="http://schemas.openxmlformats.org/officeDocument/2006/relationships" xmlns:p="http://schemas.openxmlformats.org/presentationml/2006/main">
  <p:tag name="PA" val="v4.1.3"/>
  <p:tag name="NUM" val="19"/>
</p:tagLst>
</file>

<file path=ppt/tags/tag2.xml><?xml version="1.0" encoding="utf-8"?>
<p:tagLst xmlns:a="http://schemas.openxmlformats.org/drawingml/2006/main" xmlns:r="http://schemas.openxmlformats.org/officeDocument/2006/relationships" xmlns:p="http://schemas.openxmlformats.org/presentationml/2006/main">
  <p:tag name="PA" val="v4.1.3"/>
  <p:tag name="NUM" val="2"/>
</p:tagLst>
</file>

<file path=ppt/tags/tag20.xml><?xml version="1.0" encoding="utf-8"?>
<p:tagLst xmlns:a="http://schemas.openxmlformats.org/drawingml/2006/main" xmlns:r="http://schemas.openxmlformats.org/officeDocument/2006/relationships" xmlns:p="http://schemas.openxmlformats.org/presentationml/2006/main">
  <p:tag name="PA" val="v4.1.3"/>
  <p:tag name="NUM" val="20"/>
</p:tagLst>
</file>

<file path=ppt/tags/tag21.xml><?xml version="1.0" encoding="utf-8"?>
<p:tagLst xmlns:a="http://schemas.openxmlformats.org/drawingml/2006/main" xmlns:r="http://schemas.openxmlformats.org/officeDocument/2006/relationships" xmlns:p="http://schemas.openxmlformats.org/presentationml/2006/main">
  <p:tag name="PA" val="v4.1.3"/>
  <p:tag name="NUM" val="21"/>
</p:tagLst>
</file>

<file path=ppt/tags/tag22.xml><?xml version="1.0" encoding="utf-8"?>
<p:tagLst xmlns:a="http://schemas.openxmlformats.org/drawingml/2006/main" xmlns:r="http://schemas.openxmlformats.org/officeDocument/2006/relationships" xmlns:p="http://schemas.openxmlformats.org/presentationml/2006/main">
  <p:tag name="PA" val="v4.1.3"/>
  <p:tag name="NUM" val="22"/>
</p:tagLst>
</file>

<file path=ppt/tags/tag23.xml><?xml version="1.0" encoding="utf-8"?>
<p:tagLst xmlns:a="http://schemas.openxmlformats.org/drawingml/2006/main" xmlns:r="http://schemas.openxmlformats.org/officeDocument/2006/relationships" xmlns:p="http://schemas.openxmlformats.org/presentationml/2006/main">
  <p:tag name="PA" val="v4.1.3"/>
  <p:tag name="NUM" val="23"/>
</p:tagLst>
</file>

<file path=ppt/tags/tag24.xml><?xml version="1.0" encoding="utf-8"?>
<p:tagLst xmlns:a="http://schemas.openxmlformats.org/drawingml/2006/main" xmlns:r="http://schemas.openxmlformats.org/officeDocument/2006/relationships" xmlns:p="http://schemas.openxmlformats.org/presentationml/2006/main">
  <p:tag name="PA" val="v4.1.3"/>
  <p:tag name="NUM" val="24"/>
</p:tagLst>
</file>

<file path=ppt/tags/tag25.xml><?xml version="1.0" encoding="utf-8"?>
<p:tagLst xmlns:a="http://schemas.openxmlformats.org/drawingml/2006/main" xmlns:r="http://schemas.openxmlformats.org/officeDocument/2006/relationships" xmlns:p="http://schemas.openxmlformats.org/presentationml/2006/main">
  <p:tag name="PA" val="v4.1.3"/>
  <p:tag name="NUM" val="25"/>
</p:tagLst>
</file>

<file path=ppt/tags/tag26.xml><?xml version="1.0" encoding="utf-8"?>
<p:tagLst xmlns:a="http://schemas.openxmlformats.org/drawingml/2006/main" xmlns:r="http://schemas.openxmlformats.org/officeDocument/2006/relationships" xmlns:p="http://schemas.openxmlformats.org/presentationml/2006/main">
  <p:tag name="PA" val="v4.1.3"/>
  <p:tag name="NUM" val="26"/>
</p:tagLst>
</file>

<file path=ppt/tags/tag27.xml><?xml version="1.0" encoding="utf-8"?>
<p:tagLst xmlns:a="http://schemas.openxmlformats.org/drawingml/2006/main" xmlns:r="http://schemas.openxmlformats.org/officeDocument/2006/relationships" xmlns:p="http://schemas.openxmlformats.org/presentationml/2006/main">
  <p:tag name="PA" val="v4.1.3"/>
  <p:tag name="NUM" val="27"/>
</p:tagLst>
</file>

<file path=ppt/tags/tag28.xml><?xml version="1.0" encoding="utf-8"?>
<p:tagLst xmlns:a="http://schemas.openxmlformats.org/drawingml/2006/main" xmlns:r="http://schemas.openxmlformats.org/officeDocument/2006/relationships" xmlns:p="http://schemas.openxmlformats.org/presentationml/2006/main">
  <p:tag name="PA" val="v4.1.3"/>
  <p:tag name="NUM" val="28"/>
</p:tagLst>
</file>

<file path=ppt/tags/tag29.xml><?xml version="1.0" encoding="utf-8"?>
<p:tagLst xmlns:a="http://schemas.openxmlformats.org/drawingml/2006/main" xmlns:r="http://schemas.openxmlformats.org/officeDocument/2006/relationships" xmlns:p="http://schemas.openxmlformats.org/presentationml/2006/main">
  <p:tag name="PA" val="v4.1.3"/>
  <p:tag name="NUM" val="29"/>
</p:tagLst>
</file>

<file path=ppt/tags/tag3.xml><?xml version="1.0" encoding="utf-8"?>
<p:tagLst xmlns:a="http://schemas.openxmlformats.org/drawingml/2006/main" xmlns:r="http://schemas.openxmlformats.org/officeDocument/2006/relationships" xmlns:p="http://schemas.openxmlformats.org/presentationml/2006/main">
  <p:tag name="PA" val="v4.1.3"/>
  <p:tag name="NUM" val="3"/>
</p:tagLst>
</file>

<file path=ppt/tags/tag30.xml><?xml version="1.0" encoding="utf-8"?>
<p:tagLst xmlns:a="http://schemas.openxmlformats.org/drawingml/2006/main" xmlns:r="http://schemas.openxmlformats.org/officeDocument/2006/relationships" xmlns:p="http://schemas.openxmlformats.org/presentationml/2006/main">
  <p:tag name="PA" val="v4.1.3"/>
  <p:tag name="NUM" val="30"/>
</p:tagLst>
</file>

<file path=ppt/tags/tag31.xml><?xml version="1.0" encoding="utf-8"?>
<p:tagLst xmlns:a="http://schemas.openxmlformats.org/drawingml/2006/main" xmlns:r="http://schemas.openxmlformats.org/officeDocument/2006/relationships" xmlns:p="http://schemas.openxmlformats.org/presentationml/2006/main">
  <p:tag name="PA" val="v4.1.3"/>
  <p:tag name="NUM" val="31"/>
</p:tagLst>
</file>

<file path=ppt/tags/tag32.xml><?xml version="1.0" encoding="utf-8"?>
<p:tagLst xmlns:a="http://schemas.openxmlformats.org/drawingml/2006/main" xmlns:r="http://schemas.openxmlformats.org/officeDocument/2006/relationships" xmlns:p="http://schemas.openxmlformats.org/presentationml/2006/main">
  <p:tag name="PA" val="v4.1.3"/>
  <p:tag name="NUM" val="32"/>
</p:tagLst>
</file>

<file path=ppt/tags/tag33.xml><?xml version="1.0" encoding="utf-8"?>
<p:tagLst xmlns:a="http://schemas.openxmlformats.org/drawingml/2006/main" xmlns:r="http://schemas.openxmlformats.org/officeDocument/2006/relationships" xmlns:p="http://schemas.openxmlformats.org/presentationml/2006/main">
  <p:tag name="PA" val="v4.1.3"/>
  <p:tag name="NUM" val="33"/>
</p:tagLst>
</file>

<file path=ppt/tags/tag34.xml><?xml version="1.0" encoding="utf-8"?>
<p:tagLst xmlns:a="http://schemas.openxmlformats.org/drawingml/2006/main" xmlns:r="http://schemas.openxmlformats.org/officeDocument/2006/relationships" xmlns:p="http://schemas.openxmlformats.org/presentationml/2006/main">
  <p:tag name="PA" val="v4.1.3"/>
  <p:tag name="NUM" val="36"/>
</p:tagLst>
</file>

<file path=ppt/tags/tag35.xml><?xml version="1.0" encoding="utf-8"?>
<p:tagLst xmlns:a="http://schemas.openxmlformats.org/drawingml/2006/main" xmlns:r="http://schemas.openxmlformats.org/officeDocument/2006/relationships" xmlns:p="http://schemas.openxmlformats.org/presentationml/2006/main">
  <p:tag name="NUM" val="1"/>
</p:tagLst>
</file>

<file path=ppt/tags/tag36.xml><?xml version="1.0" encoding="utf-8"?>
<p:tagLst xmlns:a="http://schemas.openxmlformats.org/drawingml/2006/main" xmlns:r="http://schemas.openxmlformats.org/officeDocument/2006/relationships" xmlns:p="http://schemas.openxmlformats.org/presentationml/2006/main">
  <p:tag name="NUM" val="2"/>
</p:tagLst>
</file>

<file path=ppt/tags/tag37.xml><?xml version="1.0" encoding="utf-8"?>
<p:tagLst xmlns:a="http://schemas.openxmlformats.org/drawingml/2006/main" xmlns:r="http://schemas.openxmlformats.org/officeDocument/2006/relationships" xmlns:p="http://schemas.openxmlformats.org/presentationml/2006/main">
  <p:tag name="NUM" val="3"/>
</p:tagLst>
</file>

<file path=ppt/tags/tag38.xml><?xml version="1.0" encoding="utf-8"?>
<p:tagLst xmlns:a="http://schemas.openxmlformats.org/drawingml/2006/main" xmlns:r="http://schemas.openxmlformats.org/officeDocument/2006/relationships" xmlns:p="http://schemas.openxmlformats.org/presentationml/2006/main">
  <p:tag name="NUM" val="4"/>
</p:tagLst>
</file>

<file path=ppt/tags/tag39.xml><?xml version="1.0" encoding="utf-8"?>
<p:tagLst xmlns:a="http://schemas.openxmlformats.org/drawingml/2006/main" xmlns:r="http://schemas.openxmlformats.org/officeDocument/2006/relationships" xmlns:p="http://schemas.openxmlformats.org/presentationml/2006/main">
  <p:tag name="NUM" val="5"/>
</p:tagLst>
</file>

<file path=ppt/tags/tag4.xml><?xml version="1.0" encoding="utf-8"?>
<p:tagLst xmlns:a="http://schemas.openxmlformats.org/drawingml/2006/main" xmlns:r="http://schemas.openxmlformats.org/officeDocument/2006/relationships" xmlns:p="http://schemas.openxmlformats.org/presentationml/2006/main">
  <p:tag name="PA" val="v4.1.3"/>
  <p:tag name="NUM" val="4"/>
</p:tagLst>
</file>

<file path=ppt/tags/tag40.xml><?xml version="1.0" encoding="utf-8"?>
<p:tagLst xmlns:a="http://schemas.openxmlformats.org/drawingml/2006/main" xmlns:r="http://schemas.openxmlformats.org/officeDocument/2006/relationships" xmlns:p="http://schemas.openxmlformats.org/presentationml/2006/main">
  <p:tag name="NUM" val="6"/>
</p:tagLst>
</file>

<file path=ppt/tags/tag41.xml><?xml version="1.0" encoding="utf-8"?>
<p:tagLst xmlns:a="http://schemas.openxmlformats.org/drawingml/2006/main" xmlns:r="http://schemas.openxmlformats.org/officeDocument/2006/relationships" xmlns:p="http://schemas.openxmlformats.org/presentationml/2006/main">
  <p:tag name="NUM" val="3"/>
</p:tagLst>
</file>

<file path=ppt/tags/tag42.xml><?xml version="1.0" encoding="utf-8"?>
<p:tagLst xmlns:a="http://schemas.openxmlformats.org/drawingml/2006/main" xmlns:r="http://schemas.openxmlformats.org/officeDocument/2006/relationships" xmlns:p="http://schemas.openxmlformats.org/presentationml/2006/main">
  <p:tag name="NUM" val="10"/>
</p:tagLst>
</file>

<file path=ppt/tags/tag43.xml><?xml version="1.0" encoding="utf-8"?>
<p:tagLst xmlns:a="http://schemas.openxmlformats.org/drawingml/2006/main" xmlns:r="http://schemas.openxmlformats.org/officeDocument/2006/relationships" xmlns:p="http://schemas.openxmlformats.org/presentationml/2006/main">
  <p:tag name="NUM" val="10"/>
</p:tagLst>
</file>

<file path=ppt/tags/tag44.xml><?xml version="1.0" encoding="utf-8"?>
<p:tagLst xmlns:a="http://schemas.openxmlformats.org/drawingml/2006/main" xmlns:r="http://schemas.openxmlformats.org/officeDocument/2006/relationships" xmlns:p="http://schemas.openxmlformats.org/presentationml/2006/main">
  <p:tag name="NUM" val="3"/>
</p:tagLst>
</file>

<file path=ppt/tags/tag45.xml><?xml version="1.0" encoding="utf-8"?>
<p:tagLst xmlns:a="http://schemas.openxmlformats.org/drawingml/2006/main" xmlns:r="http://schemas.openxmlformats.org/officeDocument/2006/relationships" xmlns:p="http://schemas.openxmlformats.org/presentationml/2006/main">
  <p:tag name="NUM" val="3"/>
</p:tagLst>
</file>

<file path=ppt/tags/tag46.xml><?xml version="1.0" encoding="utf-8"?>
<p:tagLst xmlns:a="http://schemas.openxmlformats.org/drawingml/2006/main" xmlns:r="http://schemas.openxmlformats.org/officeDocument/2006/relationships" xmlns:p="http://schemas.openxmlformats.org/presentationml/2006/main">
  <p:tag name="NUM" val="3"/>
</p:tagLst>
</file>

<file path=ppt/tags/tag47.xml><?xml version="1.0" encoding="utf-8"?>
<p:tagLst xmlns:a="http://schemas.openxmlformats.org/drawingml/2006/main" xmlns:r="http://schemas.openxmlformats.org/officeDocument/2006/relationships" xmlns:p="http://schemas.openxmlformats.org/presentationml/2006/main">
  <p:tag name="NUM" val="3"/>
</p:tagLst>
</file>

<file path=ppt/tags/tag48.xml><?xml version="1.0" encoding="utf-8"?>
<p:tagLst xmlns:a="http://schemas.openxmlformats.org/drawingml/2006/main" xmlns:r="http://schemas.openxmlformats.org/officeDocument/2006/relationships" xmlns:p="http://schemas.openxmlformats.org/presentationml/2006/main">
  <p:tag name="NUM" val="3"/>
</p:tagLst>
</file>

<file path=ppt/tags/tag49.xml><?xml version="1.0" encoding="utf-8"?>
<p:tagLst xmlns:a="http://schemas.openxmlformats.org/drawingml/2006/main" xmlns:r="http://schemas.openxmlformats.org/officeDocument/2006/relationships" xmlns:p="http://schemas.openxmlformats.org/presentationml/2006/main">
  <p:tag name="NUM" val="1"/>
</p:tagLst>
</file>

<file path=ppt/tags/tag5.xml><?xml version="1.0" encoding="utf-8"?>
<p:tagLst xmlns:a="http://schemas.openxmlformats.org/drawingml/2006/main" xmlns:r="http://schemas.openxmlformats.org/officeDocument/2006/relationships" xmlns:p="http://schemas.openxmlformats.org/presentationml/2006/main">
  <p:tag name="PA" val="v4.1.3"/>
  <p:tag name="NUM" val="5"/>
</p:tagLst>
</file>

<file path=ppt/tags/tag50.xml><?xml version="1.0" encoding="utf-8"?>
<p:tagLst xmlns:a="http://schemas.openxmlformats.org/drawingml/2006/main" xmlns:r="http://schemas.openxmlformats.org/officeDocument/2006/relationships" xmlns:p="http://schemas.openxmlformats.org/presentationml/2006/main">
  <p:tag name="NUM" val="2"/>
</p:tagLst>
</file>

<file path=ppt/tags/tag51.xml><?xml version="1.0" encoding="utf-8"?>
<p:tagLst xmlns:a="http://schemas.openxmlformats.org/drawingml/2006/main" xmlns:r="http://schemas.openxmlformats.org/officeDocument/2006/relationships" xmlns:p="http://schemas.openxmlformats.org/presentationml/2006/main">
  <p:tag name="NUM" val="3"/>
</p:tagLst>
</file>

<file path=ppt/tags/tag52.xml><?xml version="1.0" encoding="utf-8"?>
<p:tagLst xmlns:a="http://schemas.openxmlformats.org/drawingml/2006/main" xmlns:r="http://schemas.openxmlformats.org/officeDocument/2006/relationships" xmlns:p="http://schemas.openxmlformats.org/presentationml/2006/main">
  <p:tag name="NUM" val="4"/>
</p:tagLst>
</file>

<file path=ppt/tags/tag53.xml><?xml version="1.0" encoding="utf-8"?>
<p:tagLst xmlns:a="http://schemas.openxmlformats.org/drawingml/2006/main" xmlns:r="http://schemas.openxmlformats.org/officeDocument/2006/relationships" xmlns:p="http://schemas.openxmlformats.org/presentationml/2006/main">
  <p:tag name="NUM" val="5"/>
</p:tagLst>
</file>

<file path=ppt/tags/tag54.xml><?xml version="1.0" encoding="utf-8"?>
<p:tagLst xmlns:a="http://schemas.openxmlformats.org/drawingml/2006/main" xmlns:r="http://schemas.openxmlformats.org/officeDocument/2006/relationships" xmlns:p="http://schemas.openxmlformats.org/presentationml/2006/main">
  <p:tag name="NUM" val="6"/>
</p:tagLst>
</file>

<file path=ppt/tags/tag55.xml><?xml version="1.0" encoding="utf-8"?>
<p:tagLst xmlns:a="http://schemas.openxmlformats.org/drawingml/2006/main" xmlns:r="http://schemas.openxmlformats.org/officeDocument/2006/relationships" xmlns:p="http://schemas.openxmlformats.org/presentationml/2006/main">
  <p:tag name="ISLIDE.ADDREMOVEWATERMARK" val="TSZ3HzpXfZ"/>
  <p:tag name="NUM" val="7"/>
</p:tagLst>
</file>

<file path=ppt/tags/tag56.xml><?xml version="1.0" encoding="utf-8"?>
<p:tagLst xmlns:a="http://schemas.openxmlformats.org/drawingml/2006/main" xmlns:r="http://schemas.openxmlformats.org/officeDocument/2006/relationships" xmlns:p="http://schemas.openxmlformats.org/presentationml/2006/main">
  <p:tag name="NUM" val="3"/>
</p:tagLst>
</file>

<file path=ppt/tags/tag57.xml><?xml version="1.0" encoding="utf-8"?>
<p:tagLst xmlns:a="http://schemas.openxmlformats.org/drawingml/2006/main" xmlns:r="http://schemas.openxmlformats.org/officeDocument/2006/relationships" xmlns:p="http://schemas.openxmlformats.org/presentationml/2006/main">
  <p:tag name="NUM" val="3"/>
</p:tagLst>
</file>

<file path=ppt/tags/tag58.xml><?xml version="1.0" encoding="utf-8"?>
<p:tagLst xmlns:a="http://schemas.openxmlformats.org/drawingml/2006/main" xmlns:r="http://schemas.openxmlformats.org/officeDocument/2006/relationships" xmlns:p="http://schemas.openxmlformats.org/presentationml/2006/main">
  <p:tag name="PA" val="v4.1.3"/>
  <p:tag name="NUM" val="1"/>
</p:tagLst>
</file>

<file path=ppt/tags/tag59.xml><?xml version="1.0" encoding="utf-8"?>
<p:tagLst xmlns:a="http://schemas.openxmlformats.org/drawingml/2006/main" xmlns:r="http://schemas.openxmlformats.org/officeDocument/2006/relationships" xmlns:p="http://schemas.openxmlformats.org/presentationml/2006/main">
  <p:tag name="PA" val="v4.1.3"/>
  <p:tag name="NUM" val="2"/>
</p:tagLst>
</file>

<file path=ppt/tags/tag6.xml><?xml version="1.0" encoding="utf-8"?>
<p:tagLst xmlns:a="http://schemas.openxmlformats.org/drawingml/2006/main" xmlns:r="http://schemas.openxmlformats.org/officeDocument/2006/relationships" xmlns:p="http://schemas.openxmlformats.org/presentationml/2006/main">
  <p:tag name="PA" val="v4.1.3"/>
  <p:tag name="NUM" val="6"/>
</p:tagLst>
</file>

<file path=ppt/tags/tag60.xml><?xml version="1.0" encoding="utf-8"?>
<p:tagLst xmlns:a="http://schemas.openxmlformats.org/drawingml/2006/main" xmlns:r="http://schemas.openxmlformats.org/officeDocument/2006/relationships" xmlns:p="http://schemas.openxmlformats.org/presentationml/2006/main">
  <p:tag name="PA" val="v4.1.3"/>
  <p:tag name="NUM" val="3"/>
</p:tagLst>
</file>

<file path=ppt/tags/tag61.xml><?xml version="1.0" encoding="utf-8"?>
<p:tagLst xmlns:a="http://schemas.openxmlformats.org/drawingml/2006/main" xmlns:r="http://schemas.openxmlformats.org/officeDocument/2006/relationships" xmlns:p="http://schemas.openxmlformats.org/presentationml/2006/main">
  <p:tag name="PA" val="v4.1.3"/>
  <p:tag name="NUM" val="4"/>
</p:tagLst>
</file>

<file path=ppt/tags/tag62.xml><?xml version="1.0" encoding="utf-8"?>
<p:tagLst xmlns:a="http://schemas.openxmlformats.org/drawingml/2006/main" xmlns:r="http://schemas.openxmlformats.org/officeDocument/2006/relationships" xmlns:p="http://schemas.openxmlformats.org/presentationml/2006/main">
  <p:tag name="PA" val="v4.1.3"/>
  <p:tag name="NUM" val="5"/>
</p:tagLst>
</file>

<file path=ppt/tags/tag63.xml><?xml version="1.0" encoding="utf-8"?>
<p:tagLst xmlns:a="http://schemas.openxmlformats.org/drawingml/2006/main" xmlns:r="http://schemas.openxmlformats.org/officeDocument/2006/relationships" xmlns:p="http://schemas.openxmlformats.org/presentationml/2006/main">
  <p:tag name="PA" val="v4.1.3"/>
  <p:tag name="NUM" val="6"/>
</p:tagLst>
</file>

<file path=ppt/tags/tag64.xml><?xml version="1.0" encoding="utf-8"?>
<p:tagLst xmlns:a="http://schemas.openxmlformats.org/drawingml/2006/main" xmlns:r="http://schemas.openxmlformats.org/officeDocument/2006/relationships" xmlns:p="http://schemas.openxmlformats.org/presentationml/2006/main">
  <p:tag name="PA" val="v4.1.3"/>
  <p:tag name="NUM" val="7"/>
</p:tagLst>
</file>

<file path=ppt/tags/tag65.xml><?xml version="1.0" encoding="utf-8"?>
<p:tagLst xmlns:a="http://schemas.openxmlformats.org/drawingml/2006/main" xmlns:r="http://schemas.openxmlformats.org/officeDocument/2006/relationships" xmlns:p="http://schemas.openxmlformats.org/presentationml/2006/main">
  <p:tag name="PA" val="v4.1.3"/>
  <p:tag name="NUM" val="8"/>
</p:tagLst>
</file>

<file path=ppt/tags/tag66.xml><?xml version="1.0" encoding="utf-8"?>
<p:tagLst xmlns:a="http://schemas.openxmlformats.org/drawingml/2006/main" xmlns:r="http://schemas.openxmlformats.org/officeDocument/2006/relationships" xmlns:p="http://schemas.openxmlformats.org/presentationml/2006/main">
  <p:tag name="PA" val="v4.1.3"/>
  <p:tag name="NUM" val="9"/>
</p:tagLst>
</file>

<file path=ppt/tags/tag67.xml><?xml version="1.0" encoding="utf-8"?>
<p:tagLst xmlns:a="http://schemas.openxmlformats.org/drawingml/2006/main" xmlns:r="http://schemas.openxmlformats.org/officeDocument/2006/relationships" xmlns:p="http://schemas.openxmlformats.org/presentationml/2006/main">
  <p:tag name="PA" val="v4.1.3"/>
  <p:tag name="NUM" val="10"/>
</p:tagLst>
</file>

<file path=ppt/tags/tag68.xml><?xml version="1.0" encoding="utf-8"?>
<p:tagLst xmlns:a="http://schemas.openxmlformats.org/drawingml/2006/main" xmlns:r="http://schemas.openxmlformats.org/officeDocument/2006/relationships" xmlns:p="http://schemas.openxmlformats.org/presentationml/2006/main">
  <p:tag name="PA" val="v4.1.3"/>
  <p:tag name="NUM" val="11"/>
</p:tagLst>
</file>

<file path=ppt/tags/tag69.xml><?xml version="1.0" encoding="utf-8"?>
<p:tagLst xmlns:a="http://schemas.openxmlformats.org/drawingml/2006/main" xmlns:r="http://schemas.openxmlformats.org/officeDocument/2006/relationships" xmlns:p="http://schemas.openxmlformats.org/presentationml/2006/main">
  <p:tag name="PA" val="v4.1.3"/>
  <p:tag name="NUM" val="12"/>
</p:tagLst>
</file>

<file path=ppt/tags/tag7.xml><?xml version="1.0" encoding="utf-8"?>
<p:tagLst xmlns:a="http://schemas.openxmlformats.org/drawingml/2006/main" xmlns:r="http://schemas.openxmlformats.org/officeDocument/2006/relationships" xmlns:p="http://schemas.openxmlformats.org/presentationml/2006/main">
  <p:tag name="PA" val="v4.1.3"/>
  <p:tag name="NUM" val="7"/>
</p:tagLst>
</file>

<file path=ppt/tags/tag70.xml><?xml version="1.0" encoding="utf-8"?>
<p:tagLst xmlns:a="http://schemas.openxmlformats.org/drawingml/2006/main" xmlns:r="http://schemas.openxmlformats.org/officeDocument/2006/relationships" xmlns:p="http://schemas.openxmlformats.org/presentationml/2006/main">
  <p:tag name="PA" val="v4.1.3"/>
  <p:tag name="NUM" val="13"/>
</p:tagLst>
</file>

<file path=ppt/tags/tag71.xml><?xml version="1.0" encoding="utf-8"?>
<p:tagLst xmlns:a="http://schemas.openxmlformats.org/drawingml/2006/main" xmlns:r="http://schemas.openxmlformats.org/officeDocument/2006/relationships" xmlns:p="http://schemas.openxmlformats.org/presentationml/2006/main">
  <p:tag name="PA" val="v4.1.3"/>
  <p:tag name="NUM" val="14"/>
</p:tagLst>
</file>

<file path=ppt/tags/tag72.xml><?xml version="1.0" encoding="utf-8"?>
<p:tagLst xmlns:a="http://schemas.openxmlformats.org/drawingml/2006/main" xmlns:r="http://schemas.openxmlformats.org/officeDocument/2006/relationships" xmlns:p="http://schemas.openxmlformats.org/presentationml/2006/main">
  <p:tag name="PA" val="v4.1.3"/>
  <p:tag name="NUM" val="15"/>
</p:tagLst>
</file>

<file path=ppt/tags/tag73.xml><?xml version="1.0" encoding="utf-8"?>
<p:tagLst xmlns:a="http://schemas.openxmlformats.org/drawingml/2006/main" xmlns:r="http://schemas.openxmlformats.org/officeDocument/2006/relationships" xmlns:p="http://schemas.openxmlformats.org/presentationml/2006/main">
  <p:tag name="PA" val="v4.1.3"/>
  <p:tag name="NUM" val="16"/>
</p:tagLst>
</file>

<file path=ppt/tags/tag74.xml><?xml version="1.0" encoding="utf-8"?>
<p:tagLst xmlns:a="http://schemas.openxmlformats.org/drawingml/2006/main" xmlns:r="http://schemas.openxmlformats.org/officeDocument/2006/relationships" xmlns:p="http://schemas.openxmlformats.org/presentationml/2006/main">
  <p:tag name="PA" val="v4.1.3"/>
  <p:tag name="NUM" val="17"/>
</p:tagLst>
</file>

<file path=ppt/tags/tag75.xml><?xml version="1.0" encoding="utf-8"?>
<p:tagLst xmlns:a="http://schemas.openxmlformats.org/drawingml/2006/main" xmlns:r="http://schemas.openxmlformats.org/officeDocument/2006/relationships" xmlns:p="http://schemas.openxmlformats.org/presentationml/2006/main">
  <p:tag name="PA" val="v4.1.3"/>
  <p:tag name="NUM" val="18"/>
</p:tagLst>
</file>

<file path=ppt/tags/tag76.xml><?xml version="1.0" encoding="utf-8"?>
<p:tagLst xmlns:a="http://schemas.openxmlformats.org/drawingml/2006/main" xmlns:r="http://schemas.openxmlformats.org/officeDocument/2006/relationships" xmlns:p="http://schemas.openxmlformats.org/presentationml/2006/main">
  <p:tag name="PA" val="v4.1.3"/>
  <p:tag name="NUM" val="19"/>
</p:tagLst>
</file>

<file path=ppt/tags/tag77.xml><?xml version="1.0" encoding="utf-8"?>
<p:tagLst xmlns:a="http://schemas.openxmlformats.org/drawingml/2006/main" xmlns:r="http://schemas.openxmlformats.org/officeDocument/2006/relationships" xmlns:p="http://schemas.openxmlformats.org/presentationml/2006/main">
  <p:tag name="PA" val="v4.1.3"/>
  <p:tag name="NUM" val="20"/>
</p:tagLst>
</file>

<file path=ppt/tags/tag78.xml><?xml version="1.0" encoding="utf-8"?>
<p:tagLst xmlns:a="http://schemas.openxmlformats.org/drawingml/2006/main" xmlns:r="http://schemas.openxmlformats.org/officeDocument/2006/relationships" xmlns:p="http://schemas.openxmlformats.org/presentationml/2006/main">
  <p:tag name="PA" val="v4.1.3"/>
  <p:tag name="NUM" val="21"/>
</p:tagLst>
</file>

<file path=ppt/tags/tag79.xml><?xml version="1.0" encoding="utf-8"?>
<p:tagLst xmlns:a="http://schemas.openxmlformats.org/drawingml/2006/main" xmlns:r="http://schemas.openxmlformats.org/officeDocument/2006/relationships" xmlns:p="http://schemas.openxmlformats.org/presentationml/2006/main">
  <p:tag name="PA" val="v4.1.3"/>
  <p:tag name="NUM" val="22"/>
</p:tagLst>
</file>

<file path=ppt/tags/tag8.xml><?xml version="1.0" encoding="utf-8"?>
<p:tagLst xmlns:a="http://schemas.openxmlformats.org/drawingml/2006/main" xmlns:r="http://schemas.openxmlformats.org/officeDocument/2006/relationships" xmlns:p="http://schemas.openxmlformats.org/presentationml/2006/main">
  <p:tag name="PA" val="v4.1.3"/>
  <p:tag name="NUM" val="8"/>
</p:tagLst>
</file>

<file path=ppt/tags/tag80.xml><?xml version="1.0" encoding="utf-8"?>
<p:tagLst xmlns:a="http://schemas.openxmlformats.org/drawingml/2006/main" xmlns:r="http://schemas.openxmlformats.org/officeDocument/2006/relationships" xmlns:p="http://schemas.openxmlformats.org/presentationml/2006/main">
  <p:tag name="PA" val="v4.1.3"/>
  <p:tag name="NUM" val="23"/>
</p:tagLst>
</file>

<file path=ppt/tags/tag81.xml><?xml version="1.0" encoding="utf-8"?>
<p:tagLst xmlns:a="http://schemas.openxmlformats.org/drawingml/2006/main" xmlns:r="http://schemas.openxmlformats.org/officeDocument/2006/relationships" xmlns:p="http://schemas.openxmlformats.org/presentationml/2006/main">
  <p:tag name="PA" val="v4.1.3"/>
  <p:tag name="NUM" val="24"/>
</p:tagLst>
</file>

<file path=ppt/tags/tag82.xml><?xml version="1.0" encoding="utf-8"?>
<p:tagLst xmlns:a="http://schemas.openxmlformats.org/drawingml/2006/main" xmlns:r="http://schemas.openxmlformats.org/officeDocument/2006/relationships" xmlns:p="http://schemas.openxmlformats.org/presentationml/2006/main">
  <p:tag name="PA" val="v4.1.3"/>
  <p:tag name="NUM" val="25"/>
</p:tagLst>
</file>

<file path=ppt/tags/tag83.xml><?xml version="1.0" encoding="utf-8"?>
<p:tagLst xmlns:a="http://schemas.openxmlformats.org/drawingml/2006/main" xmlns:r="http://schemas.openxmlformats.org/officeDocument/2006/relationships" xmlns:p="http://schemas.openxmlformats.org/presentationml/2006/main">
  <p:tag name="PA" val="v4.1.3"/>
  <p:tag name="NUM" val="26"/>
</p:tagLst>
</file>

<file path=ppt/tags/tag84.xml><?xml version="1.0" encoding="utf-8"?>
<p:tagLst xmlns:a="http://schemas.openxmlformats.org/drawingml/2006/main" xmlns:r="http://schemas.openxmlformats.org/officeDocument/2006/relationships" xmlns:p="http://schemas.openxmlformats.org/presentationml/2006/main">
  <p:tag name="PA" val="v4.1.3"/>
  <p:tag name="NUM" val="27"/>
</p:tagLst>
</file>

<file path=ppt/tags/tag85.xml><?xml version="1.0" encoding="utf-8"?>
<p:tagLst xmlns:a="http://schemas.openxmlformats.org/drawingml/2006/main" xmlns:r="http://schemas.openxmlformats.org/officeDocument/2006/relationships" xmlns:p="http://schemas.openxmlformats.org/presentationml/2006/main">
  <p:tag name="PA" val="v4.1.3"/>
  <p:tag name="NUM" val="28"/>
</p:tagLst>
</file>

<file path=ppt/tags/tag86.xml><?xml version="1.0" encoding="utf-8"?>
<p:tagLst xmlns:a="http://schemas.openxmlformats.org/drawingml/2006/main" xmlns:r="http://schemas.openxmlformats.org/officeDocument/2006/relationships" xmlns:p="http://schemas.openxmlformats.org/presentationml/2006/main">
  <p:tag name="PA" val="v4.1.3"/>
  <p:tag name="NUM" val="29"/>
</p:tagLst>
</file>

<file path=ppt/tags/tag87.xml><?xml version="1.0" encoding="utf-8"?>
<p:tagLst xmlns:a="http://schemas.openxmlformats.org/drawingml/2006/main" xmlns:r="http://schemas.openxmlformats.org/officeDocument/2006/relationships" xmlns:p="http://schemas.openxmlformats.org/presentationml/2006/main">
  <p:tag name="PA" val="v4.1.3"/>
  <p:tag name="NUM" val="30"/>
</p:tagLst>
</file>

<file path=ppt/tags/tag88.xml><?xml version="1.0" encoding="utf-8"?>
<p:tagLst xmlns:a="http://schemas.openxmlformats.org/drawingml/2006/main" xmlns:r="http://schemas.openxmlformats.org/officeDocument/2006/relationships" xmlns:p="http://schemas.openxmlformats.org/presentationml/2006/main">
  <p:tag name="PA" val="v4.1.3"/>
  <p:tag name="NUM" val="31"/>
</p:tagLst>
</file>

<file path=ppt/tags/tag9.xml><?xml version="1.0" encoding="utf-8"?>
<p:tagLst xmlns:a="http://schemas.openxmlformats.org/drawingml/2006/main" xmlns:r="http://schemas.openxmlformats.org/officeDocument/2006/relationships" xmlns:p="http://schemas.openxmlformats.org/presentationml/2006/main">
  <p:tag name="PA" val="v4.1.3"/>
  <p:tag name="NUM" val="9"/>
</p:tagLst>
</file>

<file path=ppt/theme/theme1.xml><?xml version="1.0" encoding="utf-8"?>
<a:theme xmlns:a="http://schemas.openxmlformats.org/drawingml/2006/main" name="1_Office 主题">
  <a:themeElements>
    <a:clrScheme name="自定义 10">
      <a:dk1>
        <a:srgbClr val="000000"/>
      </a:dk1>
      <a:lt1>
        <a:sysClr val="window" lastClr="FFFFFF"/>
      </a:lt1>
      <a:dk2>
        <a:srgbClr val="44546A"/>
      </a:dk2>
      <a:lt2>
        <a:srgbClr val="E7E6E6"/>
      </a:lt2>
      <a:accent1>
        <a:srgbClr val="6BB2E1"/>
      </a:accent1>
      <a:accent2>
        <a:srgbClr val="265B85"/>
      </a:accent2>
      <a:accent3>
        <a:srgbClr val="FFA500"/>
      </a:accent3>
      <a:accent4>
        <a:srgbClr val="FFD20E"/>
      </a:accent4>
      <a:accent5>
        <a:srgbClr val="B03A05"/>
      </a:accent5>
      <a:accent6>
        <a:srgbClr val="FFFFFF"/>
      </a:accent6>
      <a:hlink>
        <a:srgbClr val="0563C1"/>
      </a:hlink>
      <a:folHlink>
        <a:srgbClr val="954F72"/>
      </a:folHlink>
    </a:clrScheme>
    <a:fontScheme name="自定义 1">
      <a:majorFont>
        <a:latin typeface="Calibri"/>
        <a:ea typeface="微软雅黑"/>
        <a:cs typeface=""/>
      </a:majorFont>
      <a:minorFont>
        <a:latin typeface="Calibri Light"/>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4550</TotalTime>
  <Words>1009</Words>
  <Application>Microsoft Office PowerPoint</Application>
  <PresentationFormat>Widescreen</PresentationFormat>
  <Paragraphs>67</Paragraphs>
  <Slides>16</Slides>
  <Notes>16</Notes>
  <HiddenSlides>0</HiddenSlides>
  <MMClips>3</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charter</vt:lpstr>
      <vt:lpstr>微软雅黑</vt:lpstr>
      <vt:lpstr>Noto Sans S Chinese Regular</vt:lpstr>
      <vt:lpstr>sohne</vt:lpstr>
      <vt:lpstr>Work Sans</vt:lpstr>
      <vt:lpstr>Arial</vt:lpstr>
      <vt:lpstr>Calibri</vt:lpstr>
      <vt:lpstr>Calibri Light</vt:lpstr>
      <vt:lpstr>Roboto</vt:lpstr>
      <vt:lpstr>Wingdings</vt:lpstr>
      <vt:lpstr>1_Office 主题</vt:lpstr>
      <vt:lpstr>PowerPoint Presentation</vt:lpstr>
      <vt:lpstr>PowerPoint Presentation</vt:lpstr>
      <vt:lpstr>Real-world Applications of Python</vt:lpstr>
      <vt:lpstr>PowerPoint Presentation</vt:lpstr>
      <vt:lpstr>PowerPoint Presentation</vt:lpstr>
      <vt:lpstr>PowerPoint Presentation</vt:lpstr>
      <vt:lpstr> Image Processing</vt:lpstr>
      <vt:lpstr>Audio and Video Applications</vt:lpstr>
      <vt:lpstr>Data Science and Data Visualization</vt:lpstr>
      <vt:lpstr>Scientific and Numeric Applications</vt:lpstr>
      <vt:lpstr>Automation Testing</vt:lpstr>
      <vt:lpstr>PowerPoint Presentation</vt:lpstr>
      <vt:lpstr>Why Python is So Popular?</vt:lpstr>
      <vt:lpstr>Javascript vs Python THROWDOWN - Which should YOU use?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Justin Jian Chen</dc:creator>
  <cp:lastModifiedBy>Justin Jian Chen</cp:lastModifiedBy>
  <cp:revision>139</cp:revision>
  <dcterms:created xsi:type="dcterms:W3CDTF">2021-01-01T23:09:03Z</dcterms:created>
  <dcterms:modified xsi:type="dcterms:W3CDTF">2021-06-13T15:41:45Z</dcterms:modified>
</cp:coreProperties>
</file>