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2.xml" ContentType="application/vnd.openxmlformats-officedocument.presentationml.tags+xml"/>
  <Override PartName="/ppt/notesSlides/notesSlide10.xml" ContentType="application/vnd.openxmlformats-officedocument.presentationml.notesSlide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3" r:id="rId3"/>
    <p:sldId id="356" r:id="rId4"/>
    <p:sldId id="331" r:id="rId5"/>
    <p:sldId id="350" r:id="rId6"/>
    <p:sldId id="368" r:id="rId7"/>
    <p:sldId id="383" r:id="rId8"/>
    <p:sldId id="358" r:id="rId9"/>
    <p:sldId id="369" r:id="rId10"/>
    <p:sldId id="385" r:id="rId11"/>
    <p:sldId id="357" r:id="rId12"/>
    <p:sldId id="384" r:id="rId13"/>
    <p:sldId id="386" r:id="rId14"/>
    <p:sldId id="387" r:id="rId15"/>
    <p:sldId id="360" r:id="rId16"/>
    <p:sldId id="344" r:id="rId17"/>
    <p:sldId id="373" r:id="rId18"/>
    <p:sldId id="388" r:id="rId19"/>
    <p:sldId id="374" r:id="rId20"/>
    <p:sldId id="379" r:id="rId21"/>
    <p:sldId id="380" r:id="rId22"/>
    <p:sldId id="345" r:id="rId23"/>
    <p:sldId id="382" r:id="rId24"/>
    <p:sldId id="305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58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9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6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4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31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61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57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25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31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7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36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49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82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03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6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3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0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1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tags" Target="../tags/tag103.xml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33" Type="http://schemas.openxmlformats.org/officeDocument/2006/relationships/notesSlide" Target="../notesSlides/notesSlide2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29" Type="http://schemas.openxmlformats.org/officeDocument/2006/relationships/tags" Target="../tags/tag106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tags" Target="../tags/tag105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31" Type="http://schemas.openxmlformats.org/officeDocument/2006/relationships/tags" Target="../tags/tag108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tags" Target="../tags/tag104.xml"/><Relationship Id="rId30" Type="http://schemas.openxmlformats.org/officeDocument/2006/relationships/tags" Target="../tags/tag107.xml"/><Relationship Id="rId8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5462842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File Handling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Only Parts of the File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3B1D73-C7A1-4B26-849C-71E8BA254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103" y="1971560"/>
            <a:ext cx="9681793" cy="39409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By default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read()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 returns the whole text, but you can also specify how many characters you want to return: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Return the 5 first characters of the file: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"demofile.txt"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f.read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79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Read one Line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011371-F10F-4E66-AE82-29AA6C2C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003" y="1735544"/>
            <a:ext cx="10841648" cy="338691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You can return one line by using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readline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Read one line of the file: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"demofile.txt"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f.readline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58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Read Multiple Lines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D896DD-C93D-4FF8-AF4A-FEA626FEC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873" y="1694561"/>
            <a:ext cx="9678352" cy="394091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By calling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readline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two times, you can read the two first lines: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Read two lines of the file: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"demofile.txt"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f.readline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f.readline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28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Read</a:t>
            </a:r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 Lines through Loop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61689-5755-4AAA-A9AB-D01A47A5E6DD}"/>
              </a:ext>
            </a:extLst>
          </p:cNvPr>
          <p:cNvSpPr txBox="1"/>
          <p:nvPr/>
        </p:nvSpPr>
        <p:spPr>
          <a:xfrm>
            <a:off x="1393866" y="1573994"/>
            <a:ext cx="9404267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By looping through the lines of the file, you can read the whole file, line by line: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Loop through the file line by line: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"demofile.txt"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f: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97634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Close Files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D97DD-E06D-4FA1-8FC4-EF311EEFDFF4}"/>
              </a:ext>
            </a:extLst>
          </p:cNvPr>
          <p:cNvSpPr txBox="1"/>
          <p:nvPr/>
        </p:nvSpPr>
        <p:spPr>
          <a:xfrm>
            <a:off x="1418517" y="1772190"/>
            <a:ext cx="9488706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It is a good practice to always close the file when you are done with it.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Close the file when you are finish with it: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"demofile.txt"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f.readline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())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f.close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81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225521" y="2162159"/>
            <a:ext cx="4514249" cy="1938992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Python File</a:t>
            </a:r>
          </a:p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Write 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Write to an Existing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6D5210-712A-48F3-8CF8-7F9E37BE3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50" y="1208786"/>
            <a:ext cx="11038114" cy="529884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To write to an existing file, you must add a parameter to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open()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- Append - will append to the end of the file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"w"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- Write - will overwrite any existing content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Open the file "demofile2.txt" and append content to the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"demofile2.txt"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f.write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"Now the file has more content!"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f.close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#open and read the file after the appending: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"demofile2.txt"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f.read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404040"/>
                </a:solidFill>
                <a:effectLst/>
                <a:latin typeface="Roboto Slab"/>
              </a:rPr>
              <a:t>O</a:t>
            </a:r>
            <a:r>
              <a:rPr lang="en-CA" sz="3200" b="1" i="0" dirty="0" err="1">
                <a:solidFill>
                  <a:srgbClr val="404040"/>
                </a:solidFill>
                <a:effectLst/>
                <a:latin typeface="Roboto Slab"/>
              </a:rPr>
              <a:t>verw</a:t>
            </a:r>
            <a:r>
              <a:rPr lang="en-CA" sz="3200" b="1" dirty="0" err="1">
                <a:solidFill>
                  <a:srgbClr val="404040"/>
                </a:solidFill>
                <a:latin typeface="Roboto Slab"/>
              </a:rPr>
              <a:t>rite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 the File</a:t>
            </a:r>
            <a:endParaRPr lang="en-CA" sz="3200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850A4-2835-48DF-AF07-AAD8217F2EAD}"/>
              </a:ext>
            </a:extLst>
          </p:cNvPr>
          <p:cNvSpPr txBox="1"/>
          <p:nvPr/>
        </p:nvSpPr>
        <p:spPr>
          <a:xfrm>
            <a:off x="1425251" y="1419341"/>
            <a:ext cx="9958095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Open the file "demofile3.txt" and overwrite the content: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"demofile3.txt"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"w"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f.write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"Woops! I have deleted the content!"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f.close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8000"/>
                </a:solidFill>
                <a:effectLst/>
                <a:latin typeface="+mj-ea"/>
                <a:ea typeface="+mj-ea"/>
              </a:rPr>
              <a:t>#open and read the file after the appending: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"demofile3.txt"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f.read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1734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644528" y="2162159"/>
            <a:ext cx="5676234" cy="1938992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Python Delete</a:t>
            </a:r>
          </a:p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File 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63811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anose="020B0502040204020203" pitchFamily="34" charset="0"/>
              </a:rPr>
              <a:t>D</a:t>
            </a:r>
            <a:r>
              <a:rPr lang="en-CA" sz="32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elete</a:t>
            </a:r>
            <a:r>
              <a:rPr lang="en-CA" sz="3200" b="1" dirty="0">
                <a:solidFill>
                  <a:srgbClr val="000000"/>
                </a:solidFill>
                <a:latin typeface="Segoe UI" panose="020B0502040204020203" pitchFamily="34" charset="0"/>
              </a:rPr>
              <a:t> a File</a:t>
            </a:r>
            <a:endParaRPr lang="en-CA" sz="32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A77E36-962C-4DA4-86D3-6FBA5930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85" y="1458545"/>
            <a:ext cx="9900042" cy="394091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To delete a file, you must import the OS module, and run its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os.remove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Remove the file "demofile.txt":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os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os.remove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"demofile.txt"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07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336897" y="2248659"/>
            <a:ext cx="3649975" cy="1569660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Python File</a:t>
            </a:r>
          </a:p>
          <a:p>
            <a:pPr algn="ctr"/>
            <a:r>
              <a:rPr lang="en-US" altLang="zh-CN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Handling</a:t>
            </a: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73142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Roboto Slab"/>
              </a:rPr>
              <a:t>C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heck if File Exist</a:t>
            </a:r>
            <a:endParaRPr lang="en-CA" sz="3200" b="1" i="0" dirty="0">
              <a:solidFill>
                <a:srgbClr val="FF0000"/>
              </a:solidFill>
              <a:effectLst/>
              <a:latin typeface="Roboto Slab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46473-DE7B-4B9C-A1C5-1CA5A4F47BD8}"/>
              </a:ext>
            </a:extLst>
          </p:cNvPr>
          <p:cNvSpPr txBox="1"/>
          <p:nvPr/>
        </p:nvSpPr>
        <p:spPr>
          <a:xfrm>
            <a:off x="1101013" y="1371819"/>
            <a:ext cx="10207689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To avoid getting an error, you might want to check if the file exists before you try to delete it: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Check if file exists,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then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delete it: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os.path.exists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"demofile.txt"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os.remove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"demofile.txt"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else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"The file does not exist"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863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73143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Roboto Slab"/>
              </a:rPr>
              <a:t>D</a:t>
            </a:r>
            <a:r>
              <a:rPr lang="en-CA" sz="3200" b="1" dirty="0" err="1">
                <a:solidFill>
                  <a:srgbClr val="404040"/>
                </a:solidFill>
                <a:latin typeface="Roboto Slab"/>
              </a:rPr>
              <a:t>elete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 Folder</a:t>
            </a:r>
            <a:endParaRPr lang="en-CA" sz="3200" b="1" i="0" dirty="0">
              <a:solidFill>
                <a:srgbClr val="FF0000"/>
              </a:solidFill>
              <a:effectLst/>
              <a:latin typeface="Roboto Slab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539B4C-7D38-4171-AFA4-1FB1830E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98" y="1671159"/>
            <a:ext cx="10273004" cy="444874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To delete an entire folder, 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os.rmdir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Remove the folder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myfolder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":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os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os.rmdir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myfolder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0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700604" y="2525657"/>
            <a:ext cx="2910925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Project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4">
            <a:extLst>
              <a:ext uri="{FF2B5EF4-FFF2-40B4-BE49-F238E27FC236}">
                <a16:creationId xmlns:a16="http://schemas.microsoft.com/office/drawing/2014/main" id="{F3E2249D-99E3-4A20-98BD-1BEFBD802D12}"/>
              </a:ext>
            </a:extLst>
          </p:cNvPr>
          <p:cNvSpPr txBox="1"/>
          <p:nvPr/>
        </p:nvSpPr>
        <p:spPr>
          <a:xfrm>
            <a:off x="727788" y="2529174"/>
            <a:ext cx="11010122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https://github.com/jianchentech/PythonLesson/blob/master/pythonProject/BeginnerProject/fileHandling.md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A186B-C0B3-4C3A-8742-DBBC85B7BE01}"/>
              </a:ext>
            </a:extLst>
          </p:cNvPr>
          <p:cNvSpPr txBox="1"/>
          <p:nvPr/>
        </p:nvSpPr>
        <p:spPr>
          <a:xfrm>
            <a:off x="2235343" y="349235"/>
            <a:ext cx="76720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File Handling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(Deadline: May 01 11:59PM, 2021)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30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Python </a:t>
            </a:r>
            <a:r>
              <a:rPr lang="en-CA" dirty="0">
                <a:solidFill>
                  <a:srgbClr val="000000"/>
                </a:solidFill>
                <a:latin typeface="+mj-ea"/>
                <a:ea typeface="+mj-ea"/>
              </a:rPr>
              <a:t>File Open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044" y="1114529"/>
            <a:ext cx="10170368" cy="540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6CF99-4A71-4E80-9CA8-64941A8DBE6A}"/>
              </a:ext>
            </a:extLst>
          </p:cNvPr>
          <p:cNvSpPr txBox="1"/>
          <p:nvPr/>
        </p:nvSpPr>
        <p:spPr>
          <a:xfrm>
            <a:off x="1561396" y="2140539"/>
            <a:ext cx="9308767" cy="22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 handling is an important part of any web application.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several functions for creating, reading, updating, and deleting files.</a:t>
            </a:r>
          </a:p>
        </p:txBody>
      </p:sp>
    </p:spTree>
    <p:extLst>
      <p:ext uri="{BB962C8B-B14F-4D97-AF65-F5344CB8AC3E}">
        <p14:creationId xmlns:p14="http://schemas.microsoft.com/office/powerpoint/2010/main" val="28174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0816" y="1397294"/>
            <a:ext cx="10170368" cy="860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25BD3-184E-4278-B69E-506379FECA55}"/>
              </a:ext>
            </a:extLst>
          </p:cNvPr>
          <p:cNvSpPr txBox="1"/>
          <p:nvPr/>
        </p:nvSpPr>
        <p:spPr>
          <a:xfrm>
            <a:off x="1499897" y="463811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000000"/>
                </a:solidFill>
                <a:latin typeface="+mj-ea"/>
                <a:ea typeface="+mj-ea"/>
              </a:rPr>
              <a:t>F</a:t>
            </a:r>
            <a:r>
              <a:rPr lang="en-CA" sz="3200" b="1" dirty="0" err="1">
                <a:solidFill>
                  <a:srgbClr val="000000"/>
                </a:solidFill>
                <a:latin typeface="+mj-ea"/>
                <a:ea typeface="+mj-ea"/>
              </a:rPr>
              <a:t>ile</a:t>
            </a:r>
            <a:r>
              <a:rPr lang="en-CA" sz="3200" b="1" dirty="0">
                <a:solidFill>
                  <a:srgbClr val="000000"/>
                </a:solidFill>
                <a:latin typeface="+mj-ea"/>
                <a:ea typeface="+mj-ea"/>
              </a:rPr>
              <a:t> Handling</a:t>
            </a:r>
            <a:endParaRPr lang="en-CA" sz="32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F907A-EF97-4A07-AA5A-E2A63864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0" y="1381150"/>
            <a:ext cx="11112759" cy="501303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 key function for working with files in Python is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open()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open()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 takes two parameters;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filename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 and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There are four different methods (modes) for opening a file: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- Read - Default value. Opens a file for reading, error if the file does not exist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- Append - Opens a file for appending, creates the file if it does not exist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"w"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- Write - Opens a file for writing, creates the file if it does not exist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"x"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- Create - Creates the specified file, returns an error if the file exists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3690710-5B11-4F45-BA9D-C3DB2A3C3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776" y="2241145"/>
            <a:ext cx="8649477" cy="293554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In addition you can specify if the file should be handled as binary or text mode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"t"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- Text - Default value. Text mode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"b"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- Binary - Binary mode (e.g. images)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9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28910"/>
            <a:ext cx="5968407" cy="535531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lang="en-CA" altLang="zh-CN" dirty="0" err="1">
                <a:solidFill>
                  <a:srgbClr val="000000"/>
                </a:solidFill>
                <a:latin typeface="+mj-ea"/>
                <a:ea typeface="+mj-ea"/>
              </a:rPr>
              <a:t>yntax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1CAD22-E185-41A5-BC73-FE95DAE02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06" y="1661830"/>
            <a:ext cx="11112758" cy="44487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To open a file for reading it is enough to specify the name of the file: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"demofile.txt"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 code above is the same as: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"demofile.txt"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"rt"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Because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for read, 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"t"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for text are the default values, you do not need to specify them.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00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2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607148" y="2248659"/>
            <a:ext cx="5109476" cy="1569660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Python Reading</a:t>
            </a:r>
          </a:p>
          <a:p>
            <a:pPr algn="ctr"/>
            <a:r>
              <a:rPr lang="en-US" altLang="zh-CN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18446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+mj-ea"/>
                <a:ea typeface="+mj-ea"/>
              </a:rPr>
              <a:t>Open a File on the Server</a:t>
            </a:r>
            <a:endParaRPr lang="en-CA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0948E1-B549-479B-9481-3BE57121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05" y="1107925"/>
            <a:ext cx="11411339" cy="539117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Assume we have the following file, located in the same folder as Python: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demofile.txt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Hello! Welcome to demofile.txt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This file is for testing purposes.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To open the file, use the built-in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open()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open()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 returns a file object, which has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read()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 for reading the content of the file: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"demofile.txt"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j-ea"/>
                <a:ea typeface="+mj-ea"/>
              </a:rPr>
              <a:t>"r"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f.read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78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33742-6109-452F-B122-A11324EF10F1}"/>
              </a:ext>
            </a:extLst>
          </p:cNvPr>
          <p:cNvSpPr txBox="1"/>
          <p:nvPr/>
        </p:nvSpPr>
        <p:spPr>
          <a:xfrm>
            <a:off x="1409252" y="1674674"/>
            <a:ext cx="9787088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If the file is located in a different location, you will have to specify the file path, like this: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Open a file on a different location: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f =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open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"D:\\myfiles\welcome.txt"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f.read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26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1116</Words>
  <Application>Microsoft Office PowerPoint</Application>
  <PresentationFormat>Widescreen</PresentationFormat>
  <Paragraphs>138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Microsoft YaHei</vt:lpstr>
      <vt:lpstr>Microsoft YaHei</vt:lpstr>
      <vt:lpstr>Noto Sans S Chinese Regular</vt:lpstr>
      <vt:lpstr>Roboto Slab</vt:lpstr>
      <vt:lpstr>Arial</vt:lpstr>
      <vt:lpstr>Calibri</vt:lpstr>
      <vt:lpstr>Calibri Light</vt:lpstr>
      <vt:lpstr>Segoe UI</vt:lpstr>
      <vt:lpstr>Verdana</vt:lpstr>
      <vt:lpstr>Wingdings</vt:lpstr>
      <vt:lpstr>1_Office 主题</vt:lpstr>
      <vt:lpstr>PowerPoint Presentation</vt:lpstr>
      <vt:lpstr>PowerPoint Presentation</vt:lpstr>
      <vt:lpstr>Python File Open</vt:lpstr>
      <vt:lpstr>PowerPoint Presentation</vt:lpstr>
      <vt:lpstr>PowerPoint Presentation</vt:lpstr>
      <vt:lpstr>Syntax</vt:lpstr>
      <vt:lpstr>PowerPoint Presentation</vt:lpstr>
      <vt:lpstr>Open a File on the Server</vt:lpstr>
      <vt:lpstr>PowerPoint Presentation</vt:lpstr>
      <vt:lpstr>Read Only Parts of the File</vt:lpstr>
      <vt:lpstr>Read one Line</vt:lpstr>
      <vt:lpstr>Read Multiple Lines</vt:lpstr>
      <vt:lpstr>Read Lines through Loop</vt:lpstr>
      <vt:lpstr>Close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115</cp:revision>
  <dcterms:created xsi:type="dcterms:W3CDTF">2021-01-01T23:09:03Z</dcterms:created>
  <dcterms:modified xsi:type="dcterms:W3CDTF">2021-04-17T03:21:45Z</dcterms:modified>
</cp:coreProperties>
</file>