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56" r:id="rId4"/>
    <p:sldId id="331" r:id="rId5"/>
    <p:sldId id="350" r:id="rId6"/>
    <p:sldId id="368" r:id="rId7"/>
    <p:sldId id="358" r:id="rId8"/>
    <p:sldId id="369" r:id="rId9"/>
    <p:sldId id="385" r:id="rId10"/>
    <p:sldId id="357" r:id="rId11"/>
    <p:sldId id="360" r:id="rId12"/>
    <p:sldId id="384" r:id="rId13"/>
    <p:sldId id="386" r:id="rId14"/>
    <p:sldId id="387" r:id="rId15"/>
    <p:sldId id="344" r:id="rId16"/>
    <p:sldId id="373" r:id="rId17"/>
    <p:sldId id="379" r:id="rId18"/>
    <p:sldId id="374" r:id="rId19"/>
    <p:sldId id="380" r:id="rId20"/>
    <p:sldId id="382" r:id="rId21"/>
    <p:sldId id="305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6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5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4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31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1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25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36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72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4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0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6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1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9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notesSlide" Target="../notesSlides/notesSlide21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tags" Target="../tags/tag84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tags" Target="../tags/tag86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8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regex.asp#sub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www.w3schools.com/python/python_regex.asp#spli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hyperlink" Target="https://www.w3schools.com/python/python_regex.asp#matchobject" TargetMode="External"/><Relationship Id="rId5" Type="http://schemas.openxmlformats.org/officeDocument/2006/relationships/hyperlink" Target="https://www.w3schools.com/python/python_regex.asp#search" TargetMode="External"/><Relationship Id="rId4" Type="http://schemas.openxmlformats.org/officeDocument/2006/relationships/hyperlink" Target="https://www.w3schools.com/python/python_regex.asp#finda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hyperlink" Target="https://www.w3schools.com/python/python_regex.asp#matchobjec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8615435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US" altLang="zh-CN" sz="4800" dirty="0" err="1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RegEx</a:t>
            </a:r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 and Error Handling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sub() Function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5F5ACE-710E-4A07-9098-FD189F061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89" y="944192"/>
            <a:ext cx="10566997" cy="560694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sub()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replaces the matches with the text of your choice: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Replace every white-space character with the number 9: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933265" y="2162159"/>
            <a:ext cx="5098767" cy="1938992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Python Error</a:t>
            </a:r>
          </a:p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Handling 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Python Try Except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BF9852-41B5-466A-A7BD-A5182BB9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18" y="2264737"/>
            <a:ext cx="9747305" cy="2931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test a block of code for errors.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handle the error.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lets you execute code, regardless of the result of the try- and except blocks.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Exception Handling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D56B53-925A-4A30-B109-F2CF42CA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07" y="1000043"/>
            <a:ext cx="11289976" cy="560694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error occurs, or exception as we call it, Python will normally stop and generate an error message.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exceptions can be handled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will generate an exception, because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not defined: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 exception occurred"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4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623E84-14BB-43FD-8987-3A6D843E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939" y="1202609"/>
            <a:ext cx="10613518" cy="445278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the try block raises an error, the except block will be executed.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Without the try block, the program will crash and raise an error: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statement will raise an error, because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not defined: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8247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Many Exceptions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1CC218-8E8D-4F6C-AD71-E448001EE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78" y="1309476"/>
            <a:ext cx="10133044" cy="492951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define as many exception blocks as you want, e.g. if you want to execute a special block of code for a special kind of error: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one message if the try block raises a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another for other errors: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x is not defined"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else went wrong"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15F9AC-BF35-4868-BD34-276D19D3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20" y="1622825"/>
            <a:ext cx="10245012" cy="419085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to define a block of code to be executed if no errors were raised: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example,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does not generate any error: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"Nothing went wrong"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73142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Finally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2DFDA2-AA8F-4648-9B91-F33A6FB0A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08" y="989423"/>
            <a:ext cx="9943584" cy="560694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block, if specified, will be executed regardless if the try block raises an error or not.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'try except' is finished"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54481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779E8-5B43-4CD8-BC2E-4AF782E2BA43}"/>
              </a:ext>
            </a:extLst>
          </p:cNvPr>
          <p:cNvSpPr txBox="1"/>
          <p:nvPr/>
        </p:nvSpPr>
        <p:spPr>
          <a:xfrm>
            <a:off x="977382" y="1039256"/>
            <a:ext cx="10023410" cy="557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can be useful to close objects and clean up resources: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Try to open and write to a file that is not writable: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"demofile.txt"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"Lorum Ipsum"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 when writing to the file"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07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73143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Raise an exception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D1CD05-3F4F-48A5-AB23-9A6E48F5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98" y="1057918"/>
            <a:ext cx="10926147" cy="560694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a Python developer you can choose to throw an exception if a condition occurs.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throw (or raise) an exception,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Raise an error and stop the program if x is lower than 0: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&lt;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Exception(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"Sorry, no numbers below zero"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923739" y="2651414"/>
            <a:ext cx="4476290" cy="830997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Python </a:t>
            </a:r>
            <a:r>
              <a:rPr lang="en-US" sz="4800" dirty="0" err="1">
                <a:solidFill>
                  <a:srgbClr val="009999"/>
                </a:solidFill>
                <a:effectLst/>
                <a:latin typeface="+mj-ea"/>
                <a:ea typeface="+mj-ea"/>
              </a:rPr>
              <a:t>RegEx</a:t>
            </a:r>
            <a:endParaRPr lang="en-US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1133E-21FA-4B21-872C-2559BBA1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32" y="978920"/>
            <a:ext cx="10282336" cy="560694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used to raise an exception.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define what kind of error to raise, and the text to print to the user.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Raise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if x is not an integer: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is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"Only integers are allowed"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7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CA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RegEx</a:t>
            </a:r>
            <a:r>
              <a:rPr lang="en-CA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Module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14529"/>
            <a:ext cx="10170368" cy="540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D8428-9603-44BC-A1A8-92B2AE1D63CB}"/>
              </a:ext>
            </a:extLst>
          </p:cNvPr>
          <p:cNvSpPr txBox="1"/>
          <p:nvPr/>
        </p:nvSpPr>
        <p:spPr>
          <a:xfrm>
            <a:off x="905068" y="1384539"/>
            <a:ext cx="10512887" cy="501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RegEx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, or Regular Expression, is a sequence of characters that forms a search pattern.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RegEx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can be used to check if a string contains the specified search pattern.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built-in package called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can be used to work with Regular Expressions.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Import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module: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10816" y="1397294"/>
            <a:ext cx="10170368" cy="86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25BD3-184E-4278-B69E-506379FECA55}"/>
              </a:ext>
            </a:extLst>
          </p:cNvPr>
          <p:cNvSpPr txBox="1"/>
          <p:nvPr/>
        </p:nvSpPr>
        <p:spPr>
          <a:xfrm>
            <a:off x="1499897" y="45448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RegEx</a:t>
            </a:r>
            <a:r>
              <a:rPr lang="en-C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Functions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2C0CB3-4416-4EB2-ACD1-25A96816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63006"/>
              </p:ext>
            </p:extLst>
          </p:nvPr>
        </p:nvGraphicFramePr>
        <p:xfrm>
          <a:off x="934890" y="2766530"/>
          <a:ext cx="10427013" cy="3476764"/>
        </p:xfrm>
        <a:graphic>
          <a:graphicData uri="http://schemas.openxmlformats.org/drawingml/2006/table">
            <a:tbl>
              <a:tblPr/>
              <a:tblGrid>
                <a:gridCol w="1876402">
                  <a:extLst>
                    <a:ext uri="{9D8B030D-6E8A-4147-A177-3AD203B41FA5}">
                      <a16:colId xmlns:a16="http://schemas.microsoft.com/office/drawing/2014/main" val="1438106443"/>
                    </a:ext>
                  </a:extLst>
                </a:gridCol>
                <a:gridCol w="8550611">
                  <a:extLst>
                    <a:ext uri="{9D8B030D-6E8A-4147-A177-3AD203B41FA5}">
                      <a16:colId xmlns:a16="http://schemas.microsoft.com/office/drawing/2014/main" val="3827399086"/>
                    </a:ext>
                  </a:extLst>
                </a:gridCol>
              </a:tblGrid>
              <a:tr h="715972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</a:rPr>
                        <a:t>Function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114999"/>
                  </a:ext>
                </a:extLst>
              </a:tr>
              <a:tr h="690198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  <a:hlinkClick r:id="rId4"/>
                        </a:rPr>
                        <a:t>findall</a:t>
                      </a:r>
                      <a:endParaRPr lang="en-CA" sz="24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a list containing all matches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42216"/>
                  </a:ext>
                </a:extLst>
              </a:tr>
              <a:tr h="690198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  <a:hlinkClick r:id="rId5"/>
                        </a:rPr>
                        <a:t>search</a:t>
                      </a:r>
                      <a:endParaRPr lang="en-CA" sz="24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a </a:t>
                      </a:r>
                      <a:r>
                        <a:rPr lang="en-US" sz="2400">
                          <a:effectLst/>
                          <a:hlinkClick r:id="rId6"/>
                        </a:rPr>
                        <a:t>Match object</a:t>
                      </a:r>
                      <a:r>
                        <a:rPr lang="en-US" sz="2400">
                          <a:effectLst/>
                        </a:rPr>
                        <a:t> if there is a match anywhere in the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18227"/>
                  </a:ext>
                </a:extLst>
              </a:tr>
              <a:tr h="690198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  <a:hlinkClick r:id="rId7"/>
                        </a:rPr>
                        <a:t>split</a:t>
                      </a:r>
                      <a:endParaRPr lang="en-CA" sz="24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85541"/>
                  </a:ext>
                </a:extLst>
              </a:tr>
              <a:tr h="690198">
                <a:tc>
                  <a:txBody>
                    <a:bodyPr/>
                    <a:lstStyle/>
                    <a:p>
                      <a:pPr algn="l" fontAlgn="t"/>
                      <a:r>
                        <a:rPr lang="en-CA" sz="2400">
                          <a:effectLst/>
                          <a:hlinkClick r:id="rId8"/>
                        </a:rPr>
                        <a:t>sub</a:t>
                      </a:r>
                      <a:endParaRPr lang="en-CA" sz="240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9973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BE043A5-B2A1-4BBF-AA37-378CEABF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91" y="1412074"/>
            <a:ext cx="1042701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module offers a set of functions that allows us to search a string for a match: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AD7A14-CE56-42C0-A5AB-45110E8A0279}"/>
              </a:ext>
            </a:extLst>
          </p:cNvPr>
          <p:cNvSpPr txBox="1"/>
          <p:nvPr/>
        </p:nvSpPr>
        <p:spPr>
          <a:xfrm>
            <a:off x="1422670" y="403857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CA" sz="32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findall</a:t>
            </a:r>
            <a:r>
              <a:rPr lang="en-C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Function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69C429-A475-4463-9417-26C7685E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315" y="1272180"/>
            <a:ext cx="10933889" cy="505294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list containing all matches.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 list of all matches: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"ai"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A034E3-AB28-4898-B6C2-66B8AD9B1DDD}"/>
              </a:ext>
            </a:extLst>
          </p:cNvPr>
          <p:cNvSpPr txBox="1"/>
          <p:nvPr/>
        </p:nvSpPr>
        <p:spPr>
          <a:xfrm>
            <a:off x="1485089" y="1258537"/>
            <a:ext cx="10058399" cy="501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contains the matches in the order they are found.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no matches are found, an empty list is returned: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an empty list if no match was found: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"Portugal"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0100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search() Function</a:t>
            </a:r>
            <a:endParaRPr lang="en-CA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749D83-6239-48DF-9555-60231CEB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60" y="1292592"/>
            <a:ext cx="10907420" cy="529884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search()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searches the string for a match, and returns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Match 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there is a match.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there is more than one match, only the first occurrence of the match will be returned: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Search for the first white-space character in the string: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first white-space character is located in position:"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34CBA1-B0D8-467D-AC25-7B7ED424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01" y="1331735"/>
            <a:ext cx="9162530" cy="5052946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no matches are found, the value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returned: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search that returns no match: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"Portugal"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split() Function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806601-B610-423D-A65A-3E1BBCD7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4" y="1000043"/>
            <a:ext cx="10543592" cy="5606944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split()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list where the string has been split at each match: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Split at each white-space character: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1134</Words>
  <Application>Microsoft Office PowerPoint</Application>
  <PresentationFormat>Widescreen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微软雅黑</vt:lpstr>
      <vt:lpstr>Noto Sans S Chinese Regular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RegEx Module</vt:lpstr>
      <vt:lpstr>PowerPoint Presentation</vt:lpstr>
      <vt:lpstr>PowerPoint Presentation</vt:lpstr>
      <vt:lpstr>PowerPoint Presentation</vt:lpstr>
      <vt:lpstr>The search() Function</vt:lpstr>
      <vt:lpstr>PowerPoint Presentation</vt:lpstr>
      <vt:lpstr>The split() Function</vt:lpstr>
      <vt:lpstr>The sub() Function</vt:lpstr>
      <vt:lpstr>PowerPoint Presentation</vt:lpstr>
      <vt:lpstr>Python Try Except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130</cp:revision>
  <dcterms:created xsi:type="dcterms:W3CDTF">2021-01-01T23:09:03Z</dcterms:created>
  <dcterms:modified xsi:type="dcterms:W3CDTF">2021-05-30T03:11:11Z</dcterms:modified>
</cp:coreProperties>
</file>