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18" r:id="rId3"/>
    <p:sldId id="297" r:id="rId4"/>
    <p:sldId id="306" r:id="rId5"/>
    <p:sldId id="325" r:id="rId6"/>
    <p:sldId id="338" r:id="rId7"/>
    <p:sldId id="341" r:id="rId8"/>
    <p:sldId id="342" r:id="rId9"/>
    <p:sldId id="258" r:id="rId10"/>
    <p:sldId id="343" r:id="rId11"/>
    <p:sldId id="345" r:id="rId12"/>
    <p:sldId id="346" r:id="rId13"/>
    <p:sldId id="294" r:id="rId14"/>
    <p:sldId id="321" r:id="rId15"/>
    <p:sldId id="322" r:id="rId16"/>
    <p:sldId id="323" r:id="rId17"/>
    <p:sldId id="334" r:id="rId18"/>
    <p:sldId id="347" r:id="rId19"/>
    <p:sldId id="348" r:id="rId20"/>
    <p:sldId id="28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04C0A-15B5-4D8F-891C-54B6D41993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27DC874-0BBD-46B1-A6C4-A4DCD2E5ADD3}">
      <dgm:prSet phldrT="[Text]"/>
      <dgm:spPr/>
      <dgm:t>
        <a:bodyPr/>
        <a:lstStyle/>
        <a:p>
          <a:r>
            <a:rPr lang="en-US" b="0" i="0" dirty="0"/>
            <a:t>Data types containing values</a:t>
          </a:r>
          <a:endParaRPr lang="en-CA" dirty="0"/>
        </a:p>
      </dgm:t>
    </dgm:pt>
    <dgm:pt modelId="{EFB49FCC-AAB4-4E43-A295-BDB650CAD57B}" type="parTrans" cxnId="{F68B05A3-AF0A-4FA0-9A18-65623D1A66E9}">
      <dgm:prSet/>
      <dgm:spPr/>
      <dgm:t>
        <a:bodyPr/>
        <a:lstStyle/>
        <a:p>
          <a:endParaRPr lang="en-CA"/>
        </a:p>
      </dgm:t>
    </dgm:pt>
    <dgm:pt modelId="{D353314C-D958-4EC7-860C-177D7FF79974}" type="sibTrans" cxnId="{F68B05A3-AF0A-4FA0-9A18-65623D1A66E9}">
      <dgm:prSet/>
      <dgm:spPr/>
      <dgm:t>
        <a:bodyPr/>
        <a:lstStyle/>
        <a:p>
          <a:endParaRPr lang="en-CA"/>
        </a:p>
      </dgm:t>
    </dgm:pt>
    <dgm:pt modelId="{D1725E85-31A8-4FAE-9ABC-1B175CF0851E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String</a:t>
          </a:r>
          <a:endParaRPr lang="en-CA" dirty="0">
            <a:solidFill>
              <a:schemeClr val="tx1"/>
            </a:solidFill>
          </a:endParaRPr>
        </a:p>
      </dgm:t>
    </dgm:pt>
    <dgm:pt modelId="{91D0CA5E-8A0F-4E85-B3AA-D4A5BC3A39F1}" type="parTrans" cxnId="{2AB5212C-447E-4A5C-8DCA-DB01FB645D8A}">
      <dgm:prSet/>
      <dgm:spPr/>
      <dgm:t>
        <a:bodyPr/>
        <a:lstStyle/>
        <a:p>
          <a:endParaRPr lang="en-CA"/>
        </a:p>
      </dgm:t>
    </dgm:pt>
    <dgm:pt modelId="{0F814EF4-BD83-406D-90D0-FD48A73784BF}" type="sibTrans" cxnId="{2AB5212C-447E-4A5C-8DCA-DB01FB645D8A}">
      <dgm:prSet/>
      <dgm:spPr/>
      <dgm:t>
        <a:bodyPr/>
        <a:lstStyle/>
        <a:p>
          <a:endParaRPr lang="en-CA"/>
        </a:p>
      </dgm:t>
    </dgm:pt>
    <dgm:pt modelId="{8A99583C-1679-4649-A99F-B61EAD065100}">
      <dgm:prSet phldrT="[Text]"/>
      <dgm:spPr/>
      <dgm:t>
        <a:bodyPr/>
        <a:lstStyle/>
        <a:p>
          <a:r>
            <a:rPr lang="en-US" b="0" i="0" dirty="0"/>
            <a:t>Data types not containing values</a:t>
          </a:r>
          <a:endParaRPr lang="en-CA" dirty="0"/>
        </a:p>
      </dgm:t>
    </dgm:pt>
    <dgm:pt modelId="{E3A40637-E51A-4764-8844-BA4BC1F522A9}" type="parTrans" cxnId="{9AE78FE5-4DE5-4A0E-8EFB-28BAC222F0A2}">
      <dgm:prSet/>
      <dgm:spPr/>
      <dgm:t>
        <a:bodyPr/>
        <a:lstStyle/>
        <a:p>
          <a:endParaRPr lang="en-CA"/>
        </a:p>
      </dgm:t>
    </dgm:pt>
    <dgm:pt modelId="{375F575C-1F3E-42F0-9AA7-4AE840F8E500}" type="sibTrans" cxnId="{9AE78FE5-4DE5-4A0E-8EFB-28BAC222F0A2}">
      <dgm:prSet/>
      <dgm:spPr/>
      <dgm:t>
        <a:bodyPr/>
        <a:lstStyle/>
        <a:p>
          <a:endParaRPr lang="en-CA"/>
        </a:p>
      </dgm:t>
    </dgm:pt>
    <dgm:pt modelId="{E5C1F047-11FF-45B4-96FB-72F7D3E589D8}">
      <dgm:prSet phldrT="[Text]"/>
      <dgm:spPr/>
      <dgm:t>
        <a:bodyPr/>
        <a:lstStyle/>
        <a:p>
          <a:r>
            <a:rPr lang="en-CA" b="0" i="0" dirty="0"/>
            <a:t>Null</a:t>
          </a:r>
          <a:endParaRPr lang="en-CA" dirty="0"/>
        </a:p>
      </dgm:t>
    </dgm:pt>
    <dgm:pt modelId="{6C8B731A-0471-47F5-B912-E2C88DD25E4E}" type="parTrans" cxnId="{C78980ED-6C0E-46FD-B87D-987C24553042}">
      <dgm:prSet/>
      <dgm:spPr/>
      <dgm:t>
        <a:bodyPr/>
        <a:lstStyle/>
        <a:p>
          <a:endParaRPr lang="en-CA"/>
        </a:p>
      </dgm:t>
    </dgm:pt>
    <dgm:pt modelId="{5BD047C5-2D4A-4187-8D55-056B8E274E72}" type="sibTrans" cxnId="{C78980ED-6C0E-46FD-B87D-987C24553042}">
      <dgm:prSet/>
      <dgm:spPr/>
      <dgm:t>
        <a:bodyPr/>
        <a:lstStyle/>
        <a:p>
          <a:endParaRPr lang="en-CA"/>
        </a:p>
      </dgm:t>
    </dgm:pt>
    <dgm:pt modelId="{E479FFE0-D213-4FDE-A1A2-D4667C4F6CFE}">
      <dgm:prSet phldrT="[Text]"/>
      <dgm:spPr/>
      <dgm:t>
        <a:bodyPr/>
        <a:lstStyle/>
        <a:p>
          <a:r>
            <a:rPr lang="en-US" dirty="0"/>
            <a:t>Object Types</a:t>
          </a:r>
          <a:endParaRPr lang="en-CA" dirty="0"/>
        </a:p>
      </dgm:t>
    </dgm:pt>
    <dgm:pt modelId="{0E9A6BF4-91DA-4387-BC2E-8D3CBA98EA8E}" type="parTrans" cxnId="{7FC54F23-BB40-4E61-A5E8-DB78942BD1CB}">
      <dgm:prSet/>
      <dgm:spPr/>
      <dgm:t>
        <a:bodyPr/>
        <a:lstStyle/>
        <a:p>
          <a:endParaRPr lang="en-CA"/>
        </a:p>
      </dgm:t>
    </dgm:pt>
    <dgm:pt modelId="{949B6BCB-4CD7-4353-8734-BFB67471BB42}" type="sibTrans" cxnId="{7FC54F23-BB40-4E61-A5E8-DB78942BD1CB}">
      <dgm:prSet/>
      <dgm:spPr/>
      <dgm:t>
        <a:bodyPr/>
        <a:lstStyle/>
        <a:p>
          <a:endParaRPr lang="en-CA"/>
        </a:p>
      </dgm:t>
    </dgm:pt>
    <dgm:pt modelId="{B9F79A58-370A-4DA0-8114-C906A0B34B8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0" i="0" dirty="0"/>
            <a:t>Object</a:t>
          </a:r>
          <a:endParaRPr lang="en-CA" dirty="0"/>
        </a:p>
      </dgm:t>
    </dgm:pt>
    <dgm:pt modelId="{0E63181A-7483-4383-9183-F90961FA5D0F}" type="parTrans" cxnId="{1B440C9F-5683-475D-A665-8AE6038CE293}">
      <dgm:prSet/>
      <dgm:spPr/>
      <dgm:t>
        <a:bodyPr/>
        <a:lstStyle/>
        <a:p>
          <a:endParaRPr lang="en-CA"/>
        </a:p>
      </dgm:t>
    </dgm:pt>
    <dgm:pt modelId="{98DA9452-C7AF-4A17-B90A-9DAE5DEFB953}" type="sibTrans" cxnId="{1B440C9F-5683-475D-A665-8AE6038CE293}">
      <dgm:prSet/>
      <dgm:spPr/>
      <dgm:t>
        <a:bodyPr/>
        <a:lstStyle/>
        <a:p>
          <a:endParaRPr lang="en-CA"/>
        </a:p>
      </dgm:t>
    </dgm:pt>
    <dgm:pt modelId="{9B6F5989-6197-44A9-A78F-5869F41A13E4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Number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713BBBBF-F759-44AD-8700-151BD919AB97}" type="parTrans" cxnId="{A47D612C-C3A8-4A97-A397-1AEFA5D267B3}">
      <dgm:prSet/>
      <dgm:spPr/>
      <dgm:t>
        <a:bodyPr/>
        <a:lstStyle/>
        <a:p>
          <a:endParaRPr lang="en-CA"/>
        </a:p>
      </dgm:t>
    </dgm:pt>
    <dgm:pt modelId="{A1187AD1-C491-4D0D-A6A3-5CDDF13010A1}" type="sibTrans" cxnId="{A47D612C-C3A8-4A97-A397-1AEFA5D267B3}">
      <dgm:prSet/>
      <dgm:spPr/>
      <dgm:t>
        <a:bodyPr/>
        <a:lstStyle/>
        <a:p>
          <a:endParaRPr lang="en-CA"/>
        </a:p>
      </dgm:t>
    </dgm:pt>
    <dgm:pt modelId="{2E20C483-0843-4843-94E4-2D32FBAE7C2D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Boolean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4F2197BC-5492-4A48-A533-E75C0AE87A3E}" type="parTrans" cxnId="{830E29BE-AD4D-4968-ACC4-89A8117480C6}">
      <dgm:prSet/>
      <dgm:spPr/>
      <dgm:t>
        <a:bodyPr/>
        <a:lstStyle/>
        <a:p>
          <a:endParaRPr lang="en-CA"/>
        </a:p>
      </dgm:t>
    </dgm:pt>
    <dgm:pt modelId="{B7DA6449-06E6-4BDB-BDEC-14DDF00AD675}" type="sibTrans" cxnId="{830E29BE-AD4D-4968-ACC4-89A8117480C6}">
      <dgm:prSet/>
      <dgm:spPr/>
      <dgm:t>
        <a:bodyPr/>
        <a:lstStyle/>
        <a:p>
          <a:endParaRPr lang="en-CA"/>
        </a:p>
      </dgm:t>
    </dgm:pt>
    <dgm:pt modelId="{3A480898-B9CC-4942-8D17-4CE4432A6B60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Object</a:t>
          </a:r>
          <a:endParaRPr kumimoji="0" lang="en-US" altLang="en-U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</dgm:t>
    </dgm:pt>
    <dgm:pt modelId="{A29F9B97-8BD7-4830-A0A6-5635D57E95DF}" type="parTrans" cxnId="{E7B83606-467B-497B-BD9D-F4A53CA02D5C}">
      <dgm:prSet/>
      <dgm:spPr/>
      <dgm:t>
        <a:bodyPr/>
        <a:lstStyle/>
        <a:p>
          <a:endParaRPr lang="en-CA"/>
        </a:p>
      </dgm:t>
    </dgm:pt>
    <dgm:pt modelId="{6413ED93-DCA1-43C2-8073-C1E8186795B4}" type="sibTrans" cxnId="{E7B83606-467B-497B-BD9D-F4A53CA02D5C}">
      <dgm:prSet/>
      <dgm:spPr/>
      <dgm:t>
        <a:bodyPr/>
        <a:lstStyle/>
        <a:p>
          <a:endParaRPr lang="en-CA"/>
        </a:p>
      </dgm:t>
    </dgm:pt>
    <dgm:pt modelId="{275E166D-DA14-491C-8416-5A2FE66CC980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Function</a:t>
          </a:r>
          <a:endParaRPr lang="en-CA" dirty="0">
            <a:solidFill>
              <a:schemeClr val="tx1"/>
            </a:solidFill>
          </a:endParaRPr>
        </a:p>
      </dgm:t>
    </dgm:pt>
    <dgm:pt modelId="{C0ECF665-9CB6-4560-BA9C-D5BE5B4309E6}" type="parTrans" cxnId="{AE971700-6ACE-482F-88E5-BB0EADDD7E06}">
      <dgm:prSet/>
      <dgm:spPr/>
      <dgm:t>
        <a:bodyPr/>
        <a:lstStyle/>
        <a:p>
          <a:endParaRPr lang="en-CA"/>
        </a:p>
      </dgm:t>
    </dgm:pt>
    <dgm:pt modelId="{03A080AB-18DC-4F9F-A0A1-92D6ACB4A0C2}" type="sibTrans" cxnId="{AE971700-6ACE-482F-88E5-BB0EADDD7E06}">
      <dgm:prSet/>
      <dgm:spPr/>
      <dgm:t>
        <a:bodyPr/>
        <a:lstStyle/>
        <a:p>
          <a:endParaRPr lang="en-CA"/>
        </a:p>
      </dgm:t>
    </dgm:pt>
    <dgm:pt modelId="{D93689A9-0F1C-44A7-A0F4-8C5674217322}">
      <dgm:prSet/>
      <dgm:spPr/>
      <dgm:t>
        <a:bodyPr/>
        <a:lstStyle/>
        <a:p>
          <a:r>
            <a:rPr lang="en-CA" b="0" i="0" dirty="0"/>
            <a:t>Undefined</a:t>
          </a:r>
          <a:endParaRPr lang="en-CA" dirty="0"/>
        </a:p>
      </dgm:t>
    </dgm:pt>
    <dgm:pt modelId="{A857BCBB-5B57-4E2A-8876-6B3490BA461B}" type="parTrans" cxnId="{644BC107-ED2E-4336-8FD0-B881957A8D8C}">
      <dgm:prSet/>
      <dgm:spPr/>
      <dgm:t>
        <a:bodyPr/>
        <a:lstStyle/>
        <a:p>
          <a:endParaRPr lang="en-CA"/>
        </a:p>
      </dgm:t>
    </dgm:pt>
    <dgm:pt modelId="{A4DC0577-BF1D-401E-8512-BA805F8B4734}" type="sibTrans" cxnId="{644BC107-ED2E-4336-8FD0-B881957A8D8C}">
      <dgm:prSet/>
      <dgm:spPr/>
      <dgm:t>
        <a:bodyPr/>
        <a:lstStyle/>
        <a:p>
          <a:endParaRPr lang="en-CA"/>
        </a:p>
      </dgm:t>
    </dgm:pt>
    <dgm:pt modelId="{121D912A-0059-4BF8-81A9-DC5C3F1885E4}">
      <dgm:prSet/>
      <dgm:spPr/>
      <dgm:t>
        <a:bodyPr/>
        <a:lstStyle/>
        <a:p>
          <a:r>
            <a:rPr lang="en-CA" b="0" i="0" dirty="0"/>
            <a:t>Date</a:t>
          </a:r>
        </a:p>
      </dgm:t>
    </dgm:pt>
    <dgm:pt modelId="{9281D98E-5A32-406A-80C1-5C21CF614A43}" type="parTrans" cxnId="{D9B2FB25-A9AD-4113-BA07-2A46FA899000}">
      <dgm:prSet/>
      <dgm:spPr/>
      <dgm:t>
        <a:bodyPr/>
        <a:lstStyle/>
        <a:p>
          <a:endParaRPr lang="en-CA"/>
        </a:p>
      </dgm:t>
    </dgm:pt>
    <dgm:pt modelId="{E4817B65-1482-45B2-86AB-604F2BEACCA9}" type="sibTrans" cxnId="{D9B2FB25-A9AD-4113-BA07-2A46FA899000}">
      <dgm:prSet/>
      <dgm:spPr/>
      <dgm:t>
        <a:bodyPr/>
        <a:lstStyle/>
        <a:p>
          <a:endParaRPr lang="en-CA"/>
        </a:p>
      </dgm:t>
    </dgm:pt>
    <dgm:pt modelId="{03D6C805-7417-4B1A-9EFA-19DFDF10EA12}">
      <dgm:prSet/>
      <dgm:spPr/>
      <dgm:t>
        <a:bodyPr/>
        <a:lstStyle/>
        <a:p>
          <a:r>
            <a:rPr lang="en-CA" b="0" i="0" dirty="0"/>
            <a:t>Array</a:t>
          </a:r>
        </a:p>
      </dgm:t>
    </dgm:pt>
    <dgm:pt modelId="{B8B661B2-EA3D-4128-8B4E-3BAAF72AF842}" type="parTrans" cxnId="{3F53C4A0-7EA1-49F0-AD6A-CD9A03B98026}">
      <dgm:prSet/>
      <dgm:spPr/>
      <dgm:t>
        <a:bodyPr/>
        <a:lstStyle/>
        <a:p>
          <a:endParaRPr lang="en-CA"/>
        </a:p>
      </dgm:t>
    </dgm:pt>
    <dgm:pt modelId="{F1BC256A-6FC3-4D5F-9B95-31EEB1C4AB20}" type="sibTrans" cxnId="{3F53C4A0-7EA1-49F0-AD6A-CD9A03B98026}">
      <dgm:prSet/>
      <dgm:spPr/>
      <dgm:t>
        <a:bodyPr/>
        <a:lstStyle/>
        <a:p>
          <a:endParaRPr lang="en-CA"/>
        </a:p>
      </dgm:t>
    </dgm:pt>
    <dgm:pt modelId="{03286951-9F89-4516-A94F-532A27D1501B}">
      <dgm:prSet/>
      <dgm:spPr/>
      <dgm:t>
        <a:bodyPr/>
        <a:lstStyle/>
        <a:p>
          <a:r>
            <a:rPr lang="en-CA" b="0" i="0"/>
            <a:t>String</a:t>
          </a:r>
          <a:endParaRPr lang="en-CA" b="0" i="0" dirty="0"/>
        </a:p>
      </dgm:t>
    </dgm:pt>
    <dgm:pt modelId="{65BC975A-5C86-4718-BE28-D9310B34E3A1}" type="parTrans" cxnId="{B2C28326-23D9-4D46-9698-F04CD751F71A}">
      <dgm:prSet/>
      <dgm:spPr/>
      <dgm:t>
        <a:bodyPr/>
        <a:lstStyle/>
        <a:p>
          <a:endParaRPr lang="en-CA"/>
        </a:p>
      </dgm:t>
    </dgm:pt>
    <dgm:pt modelId="{30D81A5B-1468-4464-9FEC-0A94109285B2}" type="sibTrans" cxnId="{B2C28326-23D9-4D46-9698-F04CD751F71A}">
      <dgm:prSet/>
      <dgm:spPr/>
      <dgm:t>
        <a:bodyPr/>
        <a:lstStyle/>
        <a:p>
          <a:endParaRPr lang="en-CA"/>
        </a:p>
      </dgm:t>
    </dgm:pt>
    <dgm:pt modelId="{13A0CFB4-53FC-45B2-A41A-6DA41B7816F2}">
      <dgm:prSet/>
      <dgm:spPr/>
      <dgm:t>
        <a:bodyPr/>
        <a:lstStyle/>
        <a:p>
          <a:r>
            <a:rPr lang="en-CA" b="0" i="0"/>
            <a:t>Number</a:t>
          </a:r>
        </a:p>
      </dgm:t>
    </dgm:pt>
    <dgm:pt modelId="{95340112-7539-4E7F-B5C9-DE8EC13E82B5}" type="parTrans" cxnId="{FE3463F6-6CE9-43B3-8BD9-B0640D688F24}">
      <dgm:prSet/>
      <dgm:spPr/>
      <dgm:t>
        <a:bodyPr/>
        <a:lstStyle/>
        <a:p>
          <a:endParaRPr lang="en-CA"/>
        </a:p>
      </dgm:t>
    </dgm:pt>
    <dgm:pt modelId="{3DE007EA-7556-49EC-B11F-529933DFB327}" type="sibTrans" cxnId="{FE3463F6-6CE9-43B3-8BD9-B0640D688F24}">
      <dgm:prSet/>
      <dgm:spPr/>
      <dgm:t>
        <a:bodyPr/>
        <a:lstStyle/>
        <a:p>
          <a:endParaRPr lang="en-CA"/>
        </a:p>
      </dgm:t>
    </dgm:pt>
    <dgm:pt modelId="{E8B5AA51-79D0-41A8-B58A-F113A0D4028B}">
      <dgm:prSet/>
      <dgm:spPr/>
      <dgm:t>
        <a:bodyPr/>
        <a:lstStyle/>
        <a:p>
          <a:r>
            <a:rPr lang="en-CA" b="0" i="0" dirty="0"/>
            <a:t>Boolean</a:t>
          </a:r>
          <a:endParaRPr lang="en-CA" dirty="0"/>
        </a:p>
      </dgm:t>
    </dgm:pt>
    <dgm:pt modelId="{92FB6784-E043-4862-A7C3-2B5E85714E4D}" type="parTrans" cxnId="{F904B68D-2F88-4647-B692-15E9D2F7C211}">
      <dgm:prSet/>
      <dgm:spPr/>
      <dgm:t>
        <a:bodyPr/>
        <a:lstStyle/>
        <a:p>
          <a:endParaRPr lang="en-CA"/>
        </a:p>
      </dgm:t>
    </dgm:pt>
    <dgm:pt modelId="{A74CE202-613E-4BEC-ABEB-2A7340931BB6}" type="sibTrans" cxnId="{F904B68D-2F88-4647-B692-15E9D2F7C211}">
      <dgm:prSet/>
      <dgm:spPr/>
      <dgm:t>
        <a:bodyPr/>
        <a:lstStyle/>
        <a:p>
          <a:endParaRPr lang="en-CA"/>
        </a:p>
      </dgm:t>
    </dgm:pt>
    <dgm:pt modelId="{69943F92-D872-47ED-9B77-0400C5F617FF}" type="pres">
      <dgm:prSet presAssocID="{A6304C0A-15B5-4D8F-891C-54B6D4199362}" presName="Name0" presStyleCnt="0">
        <dgm:presLayoutVars>
          <dgm:dir/>
          <dgm:animLvl val="lvl"/>
          <dgm:resizeHandles val="exact"/>
        </dgm:presLayoutVars>
      </dgm:prSet>
      <dgm:spPr/>
    </dgm:pt>
    <dgm:pt modelId="{2065AB9F-6EE0-4221-8E3E-308A516B9FD5}" type="pres">
      <dgm:prSet presAssocID="{927DC874-0BBD-46B1-A6C4-A4DCD2E5ADD3}" presName="composite" presStyleCnt="0"/>
      <dgm:spPr/>
    </dgm:pt>
    <dgm:pt modelId="{F301A6BB-7405-48E5-BCBF-4DA7AE0038FB}" type="pres">
      <dgm:prSet presAssocID="{927DC874-0BBD-46B1-A6C4-A4DCD2E5AD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16DB2B6-3CC9-4329-85A9-0B49D5048065}" type="pres">
      <dgm:prSet presAssocID="{927DC874-0BBD-46B1-A6C4-A4DCD2E5ADD3}" presName="desTx" presStyleLbl="alignAccFollowNode1" presStyleIdx="0" presStyleCnt="3">
        <dgm:presLayoutVars>
          <dgm:bulletEnabled val="1"/>
        </dgm:presLayoutVars>
      </dgm:prSet>
      <dgm:spPr/>
    </dgm:pt>
    <dgm:pt modelId="{9CAC8B2B-D4F8-4719-BC01-BD15FE1E1E23}" type="pres">
      <dgm:prSet presAssocID="{D353314C-D958-4EC7-860C-177D7FF79974}" presName="space" presStyleCnt="0"/>
      <dgm:spPr/>
    </dgm:pt>
    <dgm:pt modelId="{F2D2EB03-D615-4B79-B3D2-E2D801E6BA29}" type="pres">
      <dgm:prSet presAssocID="{8A99583C-1679-4649-A99F-B61EAD065100}" presName="composite" presStyleCnt="0"/>
      <dgm:spPr/>
    </dgm:pt>
    <dgm:pt modelId="{A268DBFA-77C9-487F-8965-6639536F7A59}" type="pres">
      <dgm:prSet presAssocID="{8A99583C-1679-4649-A99F-B61EAD0651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25CB1F0-09FA-4259-B3E4-700E9A4D3BBA}" type="pres">
      <dgm:prSet presAssocID="{8A99583C-1679-4649-A99F-B61EAD065100}" presName="desTx" presStyleLbl="alignAccFollowNode1" presStyleIdx="1" presStyleCnt="3">
        <dgm:presLayoutVars>
          <dgm:bulletEnabled val="1"/>
        </dgm:presLayoutVars>
      </dgm:prSet>
      <dgm:spPr/>
    </dgm:pt>
    <dgm:pt modelId="{A4195503-E5CE-4E64-89BA-D3BE82A94491}" type="pres">
      <dgm:prSet presAssocID="{375F575C-1F3E-42F0-9AA7-4AE840F8E500}" presName="space" presStyleCnt="0"/>
      <dgm:spPr/>
    </dgm:pt>
    <dgm:pt modelId="{12A662BF-63FB-48DF-9A87-D80CFAD2C5A3}" type="pres">
      <dgm:prSet presAssocID="{E479FFE0-D213-4FDE-A1A2-D4667C4F6CFE}" presName="composite" presStyleCnt="0"/>
      <dgm:spPr/>
    </dgm:pt>
    <dgm:pt modelId="{51024187-79C5-4B92-A810-E634AF021439}" type="pres">
      <dgm:prSet presAssocID="{E479FFE0-D213-4FDE-A1A2-D4667C4F6C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BB78ADF-DC92-4FA2-A13A-ACA1EA5BB987}" type="pres">
      <dgm:prSet presAssocID="{E479FFE0-D213-4FDE-A1A2-D4667C4F6C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E971700-6ACE-482F-88E5-BB0EADDD7E06}" srcId="{927DC874-0BBD-46B1-A6C4-A4DCD2E5ADD3}" destId="{275E166D-DA14-491C-8416-5A2FE66CC980}" srcOrd="4" destOrd="0" parTransId="{C0ECF665-9CB6-4560-BA9C-D5BE5B4309E6}" sibTransId="{03A080AB-18DC-4F9F-A0A1-92D6ACB4A0C2}"/>
    <dgm:cxn modelId="{E7B83606-467B-497B-BD9D-F4A53CA02D5C}" srcId="{927DC874-0BBD-46B1-A6C4-A4DCD2E5ADD3}" destId="{3A480898-B9CC-4942-8D17-4CE4432A6B60}" srcOrd="3" destOrd="0" parTransId="{A29F9B97-8BD7-4830-A0A6-5635D57E95DF}" sibTransId="{6413ED93-DCA1-43C2-8073-C1E8186795B4}"/>
    <dgm:cxn modelId="{644BC107-ED2E-4336-8FD0-B881957A8D8C}" srcId="{8A99583C-1679-4649-A99F-B61EAD065100}" destId="{D93689A9-0F1C-44A7-A0F4-8C5674217322}" srcOrd="1" destOrd="0" parTransId="{A857BCBB-5B57-4E2A-8876-6B3490BA461B}" sibTransId="{A4DC0577-BF1D-401E-8512-BA805F8B4734}"/>
    <dgm:cxn modelId="{E32ECC10-2557-4869-B243-58E2D8CE83A7}" type="presOf" srcId="{8A99583C-1679-4649-A99F-B61EAD065100}" destId="{A268DBFA-77C9-487F-8965-6639536F7A59}" srcOrd="0" destOrd="0" presId="urn:microsoft.com/office/officeart/2005/8/layout/hList1"/>
    <dgm:cxn modelId="{43EB4218-FEBB-4364-8902-91BA1EDB9C06}" type="presOf" srcId="{275E166D-DA14-491C-8416-5A2FE66CC980}" destId="{E16DB2B6-3CC9-4329-85A9-0B49D5048065}" srcOrd="0" destOrd="4" presId="urn:microsoft.com/office/officeart/2005/8/layout/hList1"/>
    <dgm:cxn modelId="{7FC54F23-BB40-4E61-A5E8-DB78942BD1CB}" srcId="{A6304C0A-15B5-4D8F-891C-54B6D4199362}" destId="{E479FFE0-D213-4FDE-A1A2-D4667C4F6CFE}" srcOrd="2" destOrd="0" parTransId="{0E9A6BF4-91DA-4387-BC2E-8D3CBA98EA8E}" sibTransId="{949B6BCB-4CD7-4353-8734-BFB67471BB42}"/>
    <dgm:cxn modelId="{D9B2FB25-A9AD-4113-BA07-2A46FA899000}" srcId="{E479FFE0-D213-4FDE-A1A2-D4667C4F6CFE}" destId="{121D912A-0059-4BF8-81A9-DC5C3F1885E4}" srcOrd="1" destOrd="0" parTransId="{9281D98E-5A32-406A-80C1-5C21CF614A43}" sibTransId="{E4817B65-1482-45B2-86AB-604F2BEACCA9}"/>
    <dgm:cxn modelId="{B2C28326-23D9-4D46-9698-F04CD751F71A}" srcId="{E479FFE0-D213-4FDE-A1A2-D4667C4F6CFE}" destId="{03286951-9F89-4516-A94F-532A27D1501B}" srcOrd="3" destOrd="0" parTransId="{65BC975A-5C86-4718-BE28-D9310B34E3A1}" sibTransId="{30D81A5B-1468-4464-9FEC-0A94109285B2}"/>
    <dgm:cxn modelId="{2AB5212C-447E-4A5C-8DCA-DB01FB645D8A}" srcId="{927DC874-0BBD-46B1-A6C4-A4DCD2E5ADD3}" destId="{D1725E85-31A8-4FAE-9ABC-1B175CF0851E}" srcOrd="0" destOrd="0" parTransId="{91D0CA5E-8A0F-4E85-B3AA-D4A5BC3A39F1}" sibTransId="{0F814EF4-BD83-406D-90D0-FD48A73784BF}"/>
    <dgm:cxn modelId="{A47D612C-C3A8-4A97-A397-1AEFA5D267B3}" srcId="{927DC874-0BBD-46B1-A6C4-A4DCD2E5ADD3}" destId="{9B6F5989-6197-44A9-A78F-5869F41A13E4}" srcOrd="1" destOrd="0" parTransId="{713BBBBF-F759-44AD-8700-151BD919AB97}" sibTransId="{A1187AD1-C491-4D0D-A6A3-5CDDF13010A1}"/>
    <dgm:cxn modelId="{6ABEDD2E-EEC0-476B-AAE8-8F873281A1D1}" type="presOf" srcId="{927DC874-0BBD-46B1-A6C4-A4DCD2E5ADD3}" destId="{F301A6BB-7405-48E5-BCBF-4DA7AE0038FB}" srcOrd="0" destOrd="0" presId="urn:microsoft.com/office/officeart/2005/8/layout/hList1"/>
    <dgm:cxn modelId="{04FA3A30-C717-435A-B559-D851C6B2B88D}" type="presOf" srcId="{3A480898-B9CC-4942-8D17-4CE4432A6B60}" destId="{E16DB2B6-3CC9-4329-85A9-0B49D5048065}" srcOrd="0" destOrd="3" presId="urn:microsoft.com/office/officeart/2005/8/layout/hList1"/>
    <dgm:cxn modelId="{D97B1738-3575-41C7-A68A-FB9F0563E48B}" type="presOf" srcId="{E8B5AA51-79D0-41A8-B58A-F113A0D4028B}" destId="{5BB78ADF-DC92-4FA2-A13A-ACA1EA5BB987}" srcOrd="0" destOrd="5" presId="urn:microsoft.com/office/officeart/2005/8/layout/hList1"/>
    <dgm:cxn modelId="{6ED1355F-81D7-4A0A-B7DA-510D87A3EC19}" type="presOf" srcId="{E5C1F047-11FF-45B4-96FB-72F7D3E589D8}" destId="{425CB1F0-09FA-4259-B3E4-700E9A4D3BBA}" srcOrd="0" destOrd="0" presId="urn:microsoft.com/office/officeart/2005/8/layout/hList1"/>
    <dgm:cxn modelId="{95BA7D63-E644-40DB-89D2-AB3ECB8F3F9E}" type="presOf" srcId="{13A0CFB4-53FC-45B2-A41A-6DA41B7816F2}" destId="{5BB78ADF-DC92-4FA2-A13A-ACA1EA5BB987}" srcOrd="0" destOrd="4" presId="urn:microsoft.com/office/officeart/2005/8/layout/hList1"/>
    <dgm:cxn modelId="{CB3E2245-3ADE-4C5C-B3C7-36E713EB4A04}" type="presOf" srcId="{B9F79A58-370A-4DA0-8114-C906A0B34B89}" destId="{5BB78ADF-DC92-4FA2-A13A-ACA1EA5BB987}" srcOrd="0" destOrd="0" presId="urn:microsoft.com/office/officeart/2005/8/layout/hList1"/>
    <dgm:cxn modelId="{1A144A49-D037-48CE-8BFB-EA6D5EDB98A5}" type="presOf" srcId="{A6304C0A-15B5-4D8F-891C-54B6D4199362}" destId="{69943F92-D872-47ED-9B77-0400C5F617FF}" srcOrd="0" destOrd="0" presId="urn:microsoft.com/office/officeart/2005/8/layout/hList1"/>
    <dgm:cxn modelId="{B429A574-9758-41C8-A1AB-609CDC164B48}" type="presOf" srcId="{D1725E85-31A8-4FAE-9ABC-1B175CF0851E}" destId="{E16DB2B6-3CC9-4329-85A9-0B49D5048065}" srcOrd="0" destOrd="0" presId="urn:microsoft.com/office/officeart/2005/8/layout/hList1"/>
    <dgm:cxn modelId="{8EF76C7A-6ADD-44C4-BD11-BFB19BD0AD06}" type="presOf" srcId="{9B6F5989-6197-44A9-A78F-5869F41A13E4}" destId="{E16DB2B6-3CC9-4329-85A9-0B49D5048065}" srcOrd="0" destOrd="1" presId="urn:microsoft.com/office/officeart/2005/8/layout/hList1"/>
    <dgm:cxn modelId="{F904B68D-2F88-4647-B692-15E9D2F7C211}" srcId="{E479FFE0-D213-4FDE-A1A2-D4667C4F6CFE}" destId="{E8B5AA51-79D0-41A8-B58A-F113A0D4028B}" srcOrd="5" destOrd="0" parTransId="{92FB6784-E043-4862-A7C3-2B5E85714E4D}" sibTransId="{A74CE202-613E-4BEC-ABEB-2A7340931BB6}"/>
    <dgm:cxn modelId="{81391E92-0CF9-45DE-868F-A0F2802E6840}" type="presOf" srcId="{E479FFE0-D213-4FDE-A1A2-D4667C4F6CFE}" destId="{51024187-79C5-4B92-A810-E634AF021439}" srcOrd="0" destOrd="0" presId="urn:microsoft.com/office/officeart/2005/8/layout/hList1"/>
    <dgm:cxn modelId="{1B440C9F-5683-475D-A665-8AE6038CE293}" srcId="{E479FFE0-D213-4FDE-A1A2-D4667C4F6CFE}" destId="{B9F79A58-370A-4DA0-8114-C906A0B34B89}" srcOrd="0" destOrd="0" parTransId="{0E63181A-7483-4383-9183-F90961FA5D0F}" sibTransId="{98DA9452-C7AF-4A17-B90A-9DAE5DEFB953}"/>
    <dgm:cxn modelId="{3F53C4A0-7EA1-49F0-AD6A-CD9A03B98026}" srcId="{E479FFE0-D213-4FDE-A1A2-D4667C4F6CFE}" destId="{03D6C805-7417-4B1A-9EFA-19DFDF10EA12}" srcOrd="2" destOrd="0" parTransId="{B8B661B2-EA3D-4128-8B4E-3BAAF72AF842}" sibTransId="{F1BC256A-6FC3-4D5F-9B95-31EEB1C4AB20}"/>
    <dgm:cxn modelId="{C000A4A1-7750-4889-8BD7-728202B1AF0F}" type="presOf" srcId="{2E20C483-0843-4843-94E4-2D32FBAE7C2D}" destId="{E16DB2B6-3CC9-4329-85A9-0B49D5048065}" srcOrd="0" destOrd="2" presId="urn:microsoft.com/office/officeart/2005/8/layout/hList1"/>
    <dgm:cxn modelId="{F68B05A3-AF0A-4FA0-9A18-65623D1A66E9}" srcId="{A6304C0A-15B5-4D8F-891C-54B6D4199362}" destId="{927DC874-0BBD-46B1-A6C4-A4DCD2E5ADD3}" srcOrd="0" destOrd="0" parTransId="{EFB49FCC-AAB4-4E43-A295-BDB650CAD57B}" sibTransId="{D353314C-D958-4EC7-860C-177D7FF79974}"/>
    <dgm:cxn modelId="{ED0F8FAD-7757-45F5-9236-96F1614EDCDC}" type="presOf" srcId="{D93689A9-0F1C-44A7-A0F4-8C5674217322}" destId="{425CB1F0-09FA-4259-B3E4-700E9A4D3BBA}" srcOrd="0" destOrd="1" presId="urn:microsoft.com/office/officeart/2005/8/layout/hList1"/>
    <dgm:cxn modelId="{830E29BE-AD4D-4968-ACC4-89A8117480C6}" srcId="{927DC874-0BBD-46B1-A6C4-A4DCD2E5ADD3}" destId="{2E20C483-0843-4843-94E4-2D32FBAE7C2D}" srcOrd="2" destOrd="0" parTransId="{4F2197BC-5492-4A48-A533-E75C0AE87A3E}" sibTransId="{B7DA6449-06E6-4BDB-BDEC-14DDF00AD675}"/>
    <dgm:cxn modelId="{19CFC7D7-1AD7-4A85-A838-B0EBF2A008B7}" type="presOf" srcId="{121D912A-0059-4BF8-81A9-DC5C3F1885E4}" destId="{5BB78ADF-DC92-4FA2-A13A-ACA1EA5BB987}" srcOrd="0" destOrd="1" presId="urn:microsoft.com/office/officeart/2005/8/layout/hList1"/>
    <dgm:cxn modelId="{9AE78FE5-4DE5-4A0E-8EFB-28BAC222F0A2}" srcId="{A6304C0A-15B5-4D8F-891C-54B6D4199362}" destId="{8A99583C-1679-4649-A99F-B61EAD065100}" srcOrd="1" destOrd="0" parTransId="{E3A40637-E51A-4764-8844-BA4BC1F522A9}" sibTransId="{375F575C-1F3E-42F0-9AA7-4AE840F8E500}"/>
    <dgm:cxn modelId="{7B6B34EB-274C-4C42-9CCD-56E4CEF8E22A}" type="presOf" srcId="{03286951-9F89-4516-A94F-532A27D1501B}" destId="{5BB78ADF-DC92-4FA2-A13A-ACA1EA5BB987}" srcOrd="0" destOrd="3" presId="urn:microsoft.com/office/officeart/2005/8/layout/hList1"/>
    <dgm:cxn modelId="{C78980ED-6C0E-46FD-B87D-987C24553042}" srcId="{8A99583C-1679-4649-A99F-B61EAD065100}" destId="{E5C1F047-11FF-45B4-96FB-72F7D3E589D8}" srcOrd="0" destOrd="0" parTransId="{6C8B731A-0471-47F5-B912-E2C88DD25E4E}" sibTransId="{5BD047C5-2D4A-4187-8D55-056B8E274E72}"/>
    <dgm:cxn modelId="{FE3463F6-6CE9-43B3-8BD9-B0640D688F24}" srcId="{E479FFE0-D213-4FDE-A1A2-D4667C4F6CFE}" destId="{13A0CFB4-53FC-45B2-A41A-6DA41B7816F2}" srcOrd="4" destOrd="0" parTransId="{95340112-7539-4E7F-B5C9-DE8EC13E82B5}" sibTransId="{3DE007EA-7556-49EC-B11F-529933DFB327}"/>
    <dgm:cxn modelId="{EB6C58F8-CDB6-429F-AC44-D8C0DD2131CF}" type="presOf" srcId="{03D6C805-7417-4B1A-9EFA-19DFDF10EA12}" destId="{5BB78ADF-DC92-4FA2-A13A-ACA1EA5BB987}" srcOrd="0" destOrd="2" presId="urn:microsoft.com/office/officeart/2005/8/layout/hList1"/>
    <dgm:cxn modelId="{AD0D00D4-89D0-477A-99C0-36FF73EC6C1D}" type="presParOf" srcId="{69943F92-D872-47ED-9B77-0400C5F617FF}" destId="{2065AB9F-6EE0-4221-8E3E-308A516B9FD5}" srcOrd="0" destOrd="0" presId="urn:microsoft.com/office/officeart/2005/8/layout/hList1"/>
    <dgm:cxn modelId="{737FA13F-4441-4E72-978D-27B5518A2C1B}" type="presParOf" srcId="{2065AB9F-6EE0-4221-8E3E-308A516B9FD5}" destId="{F301A6BB-7405-48E5-BCBF-4DA7AE0038FB}" srcOrd="0" destOrd="0" presId="urn:microsoft.com/office/officeart/2005/8/layout/hList1"/>
    <dgm:cxn modelId="{9E39DDA9-EE06-4D23-91D8-4993CA362276}" type="presParOf" srcId="{2065AB9F-6EE0-4221-8E3E-308A516B9FD5}" destId="{E16DB2B6-3CC9-4329-85A9-0B49D5048065}" srcOrd="1" destOrd="0" presId="urn:microsoft.com/office/officeart/2005/8/layout/hList1"/>
    <dgm:cxn modelId="{6A115E0D-81D4-4DB4-BE56-6983D3557936}" type="presParOf" srcId="{69943F92-D872-47ED-9B77-0400C5F617FF}" destId="{9CAC8B2B-D4F8-4719-BC01-BD15FE1E1E23}" srcOrd="1" destOrd="0" presId="urn:microsoft.com/office/officeart/2005/8/layout/hList1"/>
    <dgm:cxn modelId="{4CF244A8-FAC7-485B-BCE3-8AC74FC5C5F9}" type="presParOf" srcId="{69943F92-D872-47ED-9B77-0400C5F617FF}" destId="{F2D2EB03-D615-4B79-B3D2-E2D801E6BA29}" srcOrd="2" destOrd="0" presId="urn:microsoft.com/office/officeart/2005/8/layout/hList1"/>
    <dgm:cxn modelId="{0072B48E-576F-43AA-8168-7F8BED4D3A01}" type="presParOf" srcId="{F2D2EB03-D615-4B79-B3D2-E2D801E6BA29}" destId="{A268DBFA-77C9-487F-8965-6639536F7A59}" srcOrd="0" destOrd="0" presId="urn:microsoft.com/office/officeart/2005/8/layout/hList1"/>
    <dgm:cxn modelId="{36EA83B5-56B6-4080-9F60-3AD812C8DD50}" type="presParOf" srcId="{F2D2EB03-D615-4B79-B3D2-E2D801E6BA29}" destId="{425CB1F0-09FA-4259-B3E4-700E9A4D3BBA}" srcOrd="1" destOrd="0" presId="urn:microsoft.com/office/officeart/2005/8/layout/hList1"/>
    <dgm:cxn modelId="{EE54C8BD-E31D-4343-BB50-8E2AF00EB182}" type="presParOf" srcId="{69943F92-D872-47ED-9B77-0400C5F617FF}" destId="{A4195503-E5CE-4E64-89BA-D3BE82A94491}" srcOrd="3" destOrd="0" presId="urn:microsoft.com/office/officeart/2005/8/layout/hList1"/>
    <dgm:cxn modelId="{AA43A202-0B6A-413E-B038-057E119CBEB4}" type="presParOf" srcId="{69943F92-D872-47ED-9B77-0400C5F617FF}" destId="{12A662BF-63FB-48DF-9A87-D80CFAD2C5A3}" srcOrd="4" destOrd="0" presId="urn:microsoft.com/office/officeart/2005/8/layout/hList1"/>
    <dgm:cxn modelId="{BE3E7115-BB78-4AC3-9D1B-6A5337298388}" type="presParOf" srcId="{12A662BF-63FB-48DF-9A87-D80CFAD2C5A3}" destId="{51024187-79C5-4B92-A810-E634AF021439}" srcOrd="0" destOrd="0" presId="urn:microsoft.com/office/officeart/2005/8/layout/hList1"/>
    <dgm:cxn modelId="{108A90EF-B2C8-49A9-8B52-3AEEE8876F3A}" type="presParOf" srcId="{12A662BF-63FB-48DF-9A87-D80CFAD2C5A3}" destId="{5BB78ADF-DC92-4FA2-A13A-ACA1EA5BB9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1A6BB-7405-48E5-BCBF-4DA7AE0038FB}">
      <dsp:nvSpPr>
        <dsp:cNvPr id="0" name=""/>
        <dsp:cNvSpPr/>
      </dsp:nvSpPr>
      <dsp:spPr>
        <a:xfrm>
          <a:off x="3294" y="841201"/>
          <a:ext cx="3212237" cy="1125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Data types containing values</a:t>
          </a:r>
          <a:endParaRPr lang="en-CA" sz="3100" kern="1200" dirty="0"/>
        </a:p>
      </dsp:txBody>
      <dsp:txXfrm>
        <a:off x="3294" y="841201"/>
        <a:ext cx="3212237" cy="1125606"/>
      </dsp:txXfrm>
    </dsp:sp>
    <dsp:sp modelId="{E16DB2B6-3CC9-4329-85A9-0B49D5048065}">
      <dsp:nvSpPr>
        <dsp:cNvPr id="0" name=""/>
        <dsp:cNvSpPr/>
      </dsp:nvSpPr>
      <dsp:spPr>
        <a:xfrm>
          <a:off x="3294" y="1966807"/>
          <a:ext cx="3212237" cy="3443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3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String</a:t>
          </a:r>
          <a:endParaRPr lang="en-CA" sz="3100" kern="1200" dirty="0">
            <a:solidFill>
              <a:schemeClr val="tx1"/>
            </a:solidFill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3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Number</a:t>
          </a:r>
          <a:endParaRPr kumimoji="0" lang="en-US" altLang="en-US" sz="31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3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Boolean</a:t>
          </a:r>
          <a:endParaRPr kumimoji="0" lang="en-US" altLang="en-US" sz="31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3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Object</a:t>
          </a:r>
          <a:endParaRPr kumimoji="0" lang="en-US" altLang="en-US" sz="31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3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rPr>
            <a:t>Function</a:t>
          </a:r>
          <a:endParaRPr lang="en-CA" sz="3100" kern="1200" dirty="0">
            <a:solidFill>
              <a:schemeClr val="tx1"/>
            </a:solidFill>
          </a:endParaRPr>
        </a:p>
      </dsp:txBody>
      <dsp:txXfrm>
        <a:off x="3294" y="1966807"/>
        <a:ext cx="3212237" cy="3443688"/>
      </dsp:txXfrm>
    </dsp:sp>
    <dsp:sp modelId="{A268DBFA-77C9-487F-8965-6639536F7A59}">
      <dsp:nvSpPr>
        <dsp:cNvPr id="0" name=""/>
        <dsp:cNvSpPr/>
      </dsp:nvSpPr>
      <dsp:spPr>
        <a:xfrm>
          <a:off x="3665244" y="841201"/>
          <a:ext cx="3212237" cy="1125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dirty="0"/>
            <a:t>Data types not containing values</a:t>
          </a:r>
          <a:endParaRPr lang="en-CA" sz="3100" kern="1200" dirty="0"/>
        </a:p>
      </dsp:txBody>
      <dsp:txXfrm>
        <a:off x="3665244" y="841201"/>
        <a:ext cx="3212237" cy="1125606"/>
      </dsp:txXfrm>
    </dsp:sp>
    <dsp:sp modelId="{425CB1F0-09FA-4259-B3E4-700E9A4D3BBA}">
      <dsp:nvSpPr>
        <dsp:cNvPr id="0" name=""/>
        <dsp:cNvSpPr/>
      </dsp:nvSpPr>
      <dsp:spPr>
        <a:xfrm>
          <a:off x="3665244" y="1966807"/>
          <a:ext cx="3212237" cy="3443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 dirty="0"/>
            <a:t>Null</a:t>
          </a:r>
          <a:endParaRPr lang="en-CA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 dirty="0"/>
            <a:t>Undefined</a:t>
          </a:r>
          <a:endParaRPr lang="en-CA" sz="3100" kern="1200" dirty="0"/>
        </a:p>
      </dsp:txBody>
      <dsp:txXfrm>
        <a:off x="3665244" y="1966807"/>
        <a:ext cx="3212237" cy="3443688"/>
      </dsp:txXfrm>
    </dsp:sp>
    <dsp:sp modelId="{51024187-79C5-4B92-A810-E634AF021439}">
      <dsp:nvSpPr>
        <dsp:cNvPr id="0" name=""/>
        <dsp:cNvSpPr/>
      </dsp:nvSpPr>
      <dsp:spPr>
        <a:xfrm>
          <a:off x="7327195" y="841201"/>
          <a:ext cx="3212237" cy="1125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Object Types</a:t>
          </a:r>
          <a:endParaRPr lang="en-CA" sz="3100" kern="1200" dirty="0"/>
        </a:p>
      </dsp:txBody>
      <dsp:txXfrm>
        <a:off x="7327195" y="841201"/>
        <a:ext cx="3212237" cy="1125606"/>
      </dsp:txXfrm>
    </dsp:sp>
    <dsp:sp modelId="{5BB78ADF-DC92-4FA2-A13A-ACA1EA5BB987}">
      <dsp:nvSpPr>
        <dsp:cNvPr id="0" name=""/>
        <dsp:cNvSpPr/>
      </dsp:nvSpPr>
      <dsp:spPr>
        <a:xfrm>
          <a:off x="7327195" y="1966807"/>
          <a:ext cx="3212237" cy="3443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3100" b="0" i="0" kern="1200" dirty="0"/>
            <a:t>Object</a:t>
          </a:r>
          <a:endParaRPr lang="en-CA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 dirty="0"/>
            <a:t>Date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 dirty="0"/>
            <a:t>Array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/>
            <a:t>String</a:t>
          </a:r>
          <a:endParaRPr lang="en-CA" sz="3100" b="0" i="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/>
            <a:t>Number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b="0" i="0" kern="1200" dirty="0"/>
            <a:t>Boolean</a:t>
          </a:r>
          <a:endParaRPr lang="en-CA" sz="3100" kern="1200" dirty="0"/>
        </a:p>
      </dsp:txBody>
      <dsp:txXfrm>
        <a:off x="7327195" y="1966807"/>
        <a:ext cx="3212237" cy="3443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pPr/>
              <a:t>2022/4/22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1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2022/4/22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799925"/>
            <a:ext cx="10965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 Programming</a:t>
            </a:r>
          </a:p>
          <a:p>
            <a:pPr algn="ctr"/>
            <a:r>
              <a:rPr lang="en-CA" altLang="zh-CN" sz="6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Javascripts</a:t>
            </a:r>
            <a:r>
              <a:rPr lang="en-CA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6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4646" y="2774426"/>
            <a:ext cx="2063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 Chen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887375" y="3463773"/>
            <a:ext cx="608530" cy="205256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90792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Typeof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FBF1E36-683F-4FB4-8419-26CF2E672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830553"/>
              </p:ext>
            </p:extLst>
          </p:nvPr>
        </p:nvGraphicFramePr>
        <p:xfrm>
          <a:off x="829566" y="606303"/>
          <a:ext cx="10542727" cy="6251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41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Type Operator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C174D-6427-4483-A25F-0F8250880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80" y="1550623"/>
            <a:ext cx="10697592" cy="456018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to find the data type of a JavaScript variable.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"string"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"number"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"number"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Date()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 {} 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"function"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"undefined" *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"object"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24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305018" y="186776"/>
            <a:ext cx="916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Difference between Undefined and Null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BA691-C455-411A-85EA-10662926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008" y="1751457"/>
            <a:ext cx="9507984" cy="335508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equal in value but different in type: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undefined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=== undefined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 undefined  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7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654424" y="186776"/>
            <a:ext cx="721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</a:rPr>
              <a:t>Type Conversion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20CAC-92D0-415C-9993-40C001B8F039}"/>
              </a:ext>
            </a:extLst>
          </p:cNvPr>
          <p:cNvSpPr txBox="1"/>
          <p:nvPr/>
        </p:nvSpPr>
        <p:spPr>
          <a:xfrm>
            <a:off x="618478" y="1298760"/>
            <a:ext cx="10955044" cy="500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JavaScript variables can be converted to a new variable and another data type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using a JavaScript function or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Automatically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by JavaScript itself.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Converting Strings to Numbers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Converting Numbers to Strings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Converting Dates to Numbers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Converting Numbers to Dates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Converting Booleans to Numbers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Converting Numbers to Booleans</a:t>
            </a:r>
          </a:p>
        </p:txBody>
      </p:sp>
    </p:spTree>
    <p:extLst>
      <p:ext uri="{BB962C8B-B14F-4D97-AF65-F5344CB8AC3E}">
        <p14:creationId xmlns:p14="http://schemas.microsoft.com/office/powerpoint/2010/main" val="2604855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1464817" y="186776"/>
            <a:ext cx="867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Converting Strings to Numbers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938D22-66FF-41EC-BEC8-4755A5A10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6031"/>
              </p:ext>
            </p:extLst>
          </p:nvPr>
        </p:nvGraphicFramePr>
        <p:xfrm>
          <a:off x="1052945" y="3031069"/>
          <a:ext cx="10363199" cy="3640155"/>
        </p:xfrm>
        <a:graphic>
          <a:graphicData uri="http://schemas.openxmlformats.org/drawingml/2006/table">
            <a:tbl>
              <a:tblPr/>
              <a:tblGrid>
                <a:gridCol w="2588235">
                  <a:extLst>
                    <a:ext uri="{9D8B030D-6E8A-4147-A177-3AD203B41FA5}">
                      <a16:colId xmlns:a16="http://schemas.microsoft.com/office/drawing/2014/main" val="1162822849"/>
                    </a:ext>
                  </a:extLst>
                </a:gridCol>
                <a:gridCol w="7774964">
                  <a:extLst>
                    <a:ext uri="{9D8B030D-6E8A-4147-A177-3AD203B41FA5}">
                      <a16:colId xmlns:a16="http://schemas.microsoft.com/office/drawing/2014/main" val="747597183"/>
                    </a:ext>
                  </a:extLst>
                </a:gridCol>
              </a:tblGrid>
              <a:tr h="740907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37589"/>
                  </a:ext>
                </a:extLst>
              </a:tr>
              <a:tr h="733520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Number()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number, converted from its argument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9083"/>
                  </a:ext>
                </a:extLst>
              </a:tr>
              <a:tr h="683914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15824"/>
                  </a:ext>
                </a:extLst>
              </a:tr>
              <a:tr h="740907"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 err="1">
                          <a:effectLst/>
                        </a:rPr>
                        <a:t>parseFloat</a:t>
                      </a:r>
                      <a:r>
                        <a:rPr lang="en-CA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Parses a string and returns a floating point number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78890"/>
                  </a:ext>
                </a:extLst>
              </a:tr>
              <a:tr h="740907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parseInt()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Parses a string and returns an 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973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D754F3-BE2C-431B-B6D4-B6799C000938}"/>
              </a:ext>
            </a:extLst>
          </p:cNvPr>
          <p:cNvSpPr txBox="1"/>
          <p:nvPr/>
        </p:nvSpPr>
        <p:spPr>
          <a:xfrm>
            <a:off x="2679537" y="1092077"/>
            <a:ext cx="71100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Number()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can convert strings to numbers.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Number("3.14")    // returns 3.14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Number(" ")       // returns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Number("")        // returns 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Number("99 88")   // returns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930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712351" y="128278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Converting Number to String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B2021-ADEA-462A-A8FA-6E59833241F4}"/>
              </a:ext>
            </a:extLst>
          </p:cNvPr>
          <p:cNvSpPr txBox="1"/>
          <p:nvPr/>
        </p:nvSpPr>
        <p:spPr>
          <a:xfrm>
            <a:off x="655781" y="870795"/>
            <a:ext cx="10880437" cy="2804614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can convert numbers to strings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used on any type of numbers, literals, variables, or expressions: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String(x)         // returns string from number variable x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String(123)       // returns string from number literal 123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String(100 + 23)  // returns string from number from expression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53D7C-CF47-430D-9EF1-D4DB4B9BA1E2}"/>
              </a:ext>
            </a:extLst>
          </p:cNvPr>
          <p:cNvSpPr txBox="1"/>
          <p:nvPr/>
        </p:nvSpPr>
        <p:spPr>
          <a:xfrm>
            <a:off x="3814631" y="4514113"/>
            <a:ext cx="4839853" cy="225061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does the same.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x.toString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(123).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(100 + 23).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endParaRPr lang="en-CA" sz="2400" dirty="0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AC2A0182-7A9B-411C-B373-B7D5A3E582CB}"/>
              </a:ext>
            </a:extLst>
          </p:cNvPr>
          <p:cNvSpPr/>
          <p:nvPr/>
        </p:nvSpPr>
        <p:spPr>
          <a:xfrm rot="5400000">
            <a:off x="5606475" y="3636657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04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Converting Date to Number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A2019-AE57-4FC9-8C38-42BCBA72196E}"/>
              </a:ext>
            </a:extLst>
          </p:cNvPr>
          <p:cNvSpPr txBox="1"/>
          <p:nvPr/>
        </p:nvSpPr>
        <p:spPr>
          <a:xfrm>
            <a:off x="693938" y="1220542"/>
            <a:ext cx="11123720" cy="441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Number()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convert dates to numbers.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Number(d)          // returns 1404568027739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date method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does the same.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 = new Date();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d.getTime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        // returns 1404568027739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33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Converting Date to String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DFCA1F-0818-4509-9698-DA610038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62" y="1393925"/>
            <a:ext cx="9525740" cy="173088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convert dates to strings.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String(Date())  // returns "Thu Jul 17 2014 15:38:19 GMT+0200 (W. Europe Daylight Time)“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FA1E-5F04-4CBF-93CB-574F597EB451}"/>
              </a:ext>
            </a:extLst>
          </p:cNvPr>
          <p:cNvSpPr txBox="1"/>
          <p:nvPr/>
        </p:nvSpPr>
        <p:spPr>
          <a:xfrm>
            <a:off x="1556563" y="4436007"/>
            <a:ext cx="9525739" cy="169309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does the same.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Date().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  // returns "Thu Jul 17 2014 15:38:19 GMT+0200 (W. Europe Daylight Time)"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B73B8A-9186-4D4A-94AF-BD4DE0858807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6319431" y="3124807"/>
            <a:ext cx="0" cy="1371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0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Converting Booleans to Strings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FE022-6FED-42B0-8B5A-3929D6849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04" y="1158896"/>
            <a:ext cx="10386874" cy="220092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String()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convert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strings.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 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"false"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 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"true“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FB46A-837E-42E6-92AE-BC0481C06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57" y="4223180"/>
            <a:ext cx="10386874" cy="2200924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does the same.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"false"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 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returns "true"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E6619CCD-E2B3-4C4E-B4B4-A9EEF2B6492F}"/>
              </a:ext>
            </a:extLst>
          </p:cNvPr>
          <p:cNvSpPr/>
          <p:nvPr/>
        </p:nvSpPr>
        <p:spPr>
          <a:xfrm rot="5400000">
            <a:off x="5557421" y="3498181"/>
            <a:ext cx="807868" cy="58592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19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192782" y="131358"/>
            <a:ext cx="770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Type Conversion</a:t>
            </a:r>
            <a:r>
              <a:rPr lang="en-US" altLang="zh-CN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A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B4C7C-9C37-4656-A838-A0828A92B7DF}"/>
              </a:ext>
            </a:extLst>
          </p:cNvPr>
          <p:cNvSpPr txBox="1"/>
          <p:nvPr/>
        </p:nvSpPr>
        <p:spPr>
          <a:xfrm>
            <a:off x="470510" y="1271901"/>
            <a:ext cx="11416683" cy="8776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When JavaScript operate on a "wrong" data type, it will convert the value to a "right" type.</a:t>
            </a:r>
          </a:p>
          <a:p>
            <a:pPr algn="ctr"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result is not always what you expect: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013103D3-47E2-4AA1-B57F-3E6C47756729}"/>
              </a:ext>
            </a:extLst>
          </p:cNvPr>
          <p:cNvSpPr/>
          <p:nvPr/>
        </p:nvSpPr>
        <p:spPr>
          <a:xfrm>
            <a:off x="488271" y="2148396"/>
            <a:ext cx="11416683" cy="4163882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5991C-50EE-4D18-B4AE-EAA3EFA51DF0}"/>
              </a:ext>
            </a:extLst>
          </p:cNvPr>
          <p:cNvSpPr txBox="1"/>
          <p:nvPr/>
        </p:nvSpPr>
        <p:spPr>
          <a:xfrm>
            <a:off x="568172" y="3509267"/>
            <a:ext cx="11416684" cy="2803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 + null    //returns 5, because null converted to 0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"5" + null  //returns "5null”, because null converted to "null"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"5" + 2     //returns "52”, because 2 converted to "2"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"5" - 2     //returns 3, because "5" converted to 5</a:t>
            </a:r>
            <a:b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"5" * "2"   //returns 10, because "5" and "2" converted to 5 and 2</a:t>
            </a:r>
          </a:p>
        </p:txBody>
      </p:sp>
    </p:spTree>
    <p:extLst>
      <p:ext uri="{BB962C8B-B14F-4D97-AF65-F5344CB8AC3E}">
        <p14:creationId xmlns:p14="http://schemas.microsoft.com/office/powerpoint/2010/main" val="11019637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1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2040273"/>
            <a:ext cx="6620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Loop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5026165" y="2936393"/>
            <a:ext cx="1876425" cy="440055"/>
            <a:chOff x="1902600" y="5380508"/>
            <a:chExt cx="1876425" cy="440055"/>
          </a:xfrm>
        </p:grpSpPr>
        <p:sp>
          <p:nvSpPr>
            <p:cNvPr id="107" name="矩形 106"/>
            <p:cNvSpPr/>
            <p:nvPr/>
          </p:nvSpPr>
          <p:spPr>
            <a:xfrm>
              <a:off x="1902600" y="5380508"/>
              <a:ext cx="1876425" cy="440055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1914316" y="5405166"/>
              <a:ext cx="18479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Jian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CA" altLang="zh-CN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Chen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1846553" y="1643380"/>
            <a:ext cx="8840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54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hanks for your attending</a:t>
            </a:r>
            <a:endParaRPr lang="zh-CN" altLang="en-US" sz="54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44">
            <a:extLst>
              <a:ext uri="{FF2B5EF4-FFF2-40B4-BE49-F238E27FC236}">
                <a16:creationId xmlns:a16="http://schemas.microsoft.com/office/drawing/2014/main" id="{8A18A274-B9F4-467D-839E-0C834F01134F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For In Loop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58107-472C-4181-82C1-A0ADD8B1C911}"/>
              </a:ext>
            </a:extLst>
          </p:cNvPr>
          <p:cNvSpPr txBox="1"/>
          <p:nvPr/>
        </p:nvSpPr>
        <p:spPr>
          <a:xfrm>
            <a:off x="1009095" y="895251"/>
            <a:ext cx="10203402" cy="156966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loops through the properties of an Object: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(key in object)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E782-78F0-4909-BE2C-70B8A4798919}"/>
              </a:ext>
            </a:extLst>
          </p:cNvPr>
          <p:cNvSpPr txBox="1"/>
          <p:nvPr/>
        </p:nvSpPr>
        <p:spPr>
          <a:xfrm>
            <a:off x="1680836" y="3254904"/>
            <a:ext cx="8901343" cy="34163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person = 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:"John",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:"Doe", age:25};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x in person)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person[x];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iterates over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Each iteration returns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(x)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key is used to access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of the key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value of the key 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person[x]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D8388989-8744-4EC8-80A5-07F92D6AE41F}"/>
              </a:ext>
            </a:extLst>
          </p:cNvPr>
          <p:cNvSpPr/>
          <p:nvPr/>
        </p:nvSpPr>
        <p:spPr>
          <a:xfrm>
            <a:off x="5655073" y="2464912"/>
            <a:ext cx="949911" cy="78999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050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144">
            <a:extLst>
              <a:ext uri="{FF2B5EF4-FFF2-40B4-BE49-F238E27FC236}">
                <a16:creationId xmlns:a16="http://schemas.microsoft.com/office/drawing/2014/main" id="{ED64B6A0-29AD-47C6-A97F-D236BB56BEC3}"/>
              </a:ext>
            </a:extLst>
          </p:cNvPr>
          <p:cNvSpPr txBox="1"/>
          <p:nvPr/>
        </p:nvSpPr>
        <p:spPr>
          <a:xfrm>
            <a:off x="2494625" y="186776"/>
            <a:ext cx="632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For In Over Array </a:t>
            </a:r>
            <a:endParaRPr lang="en-CA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FD6A4-CFFE-471C-8C0F-5A275ADFB4FA}"/>
              </a:ext>
            </a:extLst>
          </p:cNvPr>
          <p:cNvSpPr txBox="1"/>
          <p:nvPr/>
        </p:nvSpPr>
        <p:spPr>
          <a:xfrm>
            <a:off x="613257" y="1203504"/>
            <a:ext cx="11026066" cy="1569660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 JavaScript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loop over the properties of an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(variable in array)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code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C7E1AB-57D1-4E1D-A586-959DFC3E6C09}"/>
              </a:ext>
            </a:extLst>
          </p:cNvPr>
          <p:cNvGrpSpPr/>
          <p:nvPr/>
        </p:nvGrpSpPr>
        <p:grpSpPr>
          <a:xfrm>
            <a:off x="2870405" y="2773164"/>
            <a:ext cx="6205491" cy="3169329"/>
            <a:chOff x="4500979" y="2947386"/>
            <a:chExt cx="6205491" cy="3169329"/>
          </a:xfrm>
        </p:grpSpPr>
        <p:sp>
          <p:nvSpPr>
            <p:cNvPr id="6" name="Callout: Up Arrow 5">
              <a:extLst>
                <a:ext uri="{FF2B5EF4-FFF2-40B4-BE49-F238E27FC236}">
                  <a16:creationId xmlns:a16="http://schemas.microsoft.com/office/drawing/2014/main" id="{90EEEA18-7F23-40F2-BA90-A715DA540F3D}"/>
                </a:ext>
              </a:extLst>
            </p:cNvPr>
            <p:cNvSpPr/>
            <p:nvPr/>
          </p:nvSpPr>
          <p:spPr>
            <a:xfrm>
              <a:off x="4500979" y="2947386"/>
              <a:ext cx="6196613" cy="3169329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6572F9-A33A-4972-829F-438B004B07FE}"/>
                </a:ext>
              </a:extLst>
            </p:cNvPr>
            <p:cNvSpPr txBox="1"/>
            <p:nvPr/>
          </p:nvSpPr>
          <p:spPr>
            <a:xfrm>
              <a:off x="4611950" y="4132798"/>
              <a:ext cx="609452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const numbers = [45, 4, 9, 16, 25];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let txt = "";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for (let x in numbers) {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  txt += numbers[x];</a:t>
              </a:r>
              <a:b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132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Of Loop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3902D-A7E5-4AEE-8916-6A554AA765A0}"/>
              </a:ext>
            </a:extLst>
          </p:cNvPr>
          <p:cNvSpPr txBox="1"/>
          <p:nvPr/>
        </p:nvSpPr>
        <p:spPr>
          <a:xfrm>
            <a:off x="330694" y="1364377"/>
            <a:ext cx="6094520" cy="4893647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 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statement loops through the values of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object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such as Arrays, Strings, Maps,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NodeLists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and more: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for (variable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For every iteration the value of the next property is assigned to the variable.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Variable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can be declared with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, 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An object that has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properties.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17559-FB20-44BB-AF2A-F0755D693206}"/>
              </a:ext>
            </a:extLst>
          </p:cNvPr>
          <p:cNvSpPr txBox="1"/>
          <p:nvPr/>
        </p:nvSpPr>
        <p:spPr>
          <a:xfrm>
            <a:off x="6830627" y="1378141"/>
            <a:ext cx="5030679" cy="2031325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Looping over an Array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["BMW", "Volvo", "Mini"];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x of cars) {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x;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CBBDC-3A43-474D-A8C3-25BF92029702}"/>
              </a:ext>
            </a:extLst>
          </p:cNvPr>
          <p:cNvSpPr txBox="1"/>
          <p:nvPr/>
        </p:nvSpPr>
        <p:spPr>
          <a:xfrm>
            <a:off x="6821749" y="3926603"/>
            <a:ext cx="5030679" cy="230832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Looping over a String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language = "JavaScript";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(let x of language) {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text += x;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416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While Loop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0D5D8-135C-44DD-A426-F1BCBA1B0D35}"/>
              </a:ext>
            </a:extLst>
          </p:cNvPr>
          <p:cNvSpPr txBox="1"/>
          <p:nvPr/>
        </p:nvSpPr>
        <p:spPr>
          <a:xfrm>
            <a:off x="674702" y="1186754"/>
            <a:ext cx="11168109" cy="511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loops through a block of code as long as a specified condition is true.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while 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 code block to be executed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he loop will run</a:t>
            </a: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 over and 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as long as a variable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) less than 10: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while 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 10)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 "The number is " 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If forget to increase the variable used in the condition, the loop will never end. This will crash your browser.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90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17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 While Loop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8F317-EA05-4607-A58D-635F8B28CE32}"/>
              </a:ext>
            </a:extLst>
          </p:cNvPr>
          <p:cNvSpPr txBox="1"/>
          <p:nvPr/>
        </p:nvSpPr>
        <p:spPr>
          <a:xfrm>
            <a:off x="11091" y="883670"/>
            <a:ext cx="6094520" cy="34163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 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loop is a variant of the while loop</a:t>
            </a:r>
            <a:r>
              <a:rPr lang="en-US" alt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 which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execute the code block once, before checking if the condition is true, then it will repeat the loop when the condition is true.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 // code block to be executed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while 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);</a:t>
            </a:r>
            <a:endParaRPr lang="en-CA" sz="2400" dirty="0">
              <a:solidFill>
                <a:srgbClr val="FFFF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607745-4821-40A2-9EF9-E0402C147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611" y="3722873"/>
            <a:ext cx="6066418" cy="3121315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do 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text += "The number is " 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while 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&lt; 10);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 not forget to increase the variable used in the condition, otherwise the loop will never end!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5C7AC6B-A84E-4667-BC75-C74E34D893FA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931071" y="3427270"/>
            <a:ext cx="1301820" cy="3047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75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4">
            <a:extLst>
              <a:ext uri="{FF2B5EF4-FFF2-40B4-BE49-F238E27FC236}">
                <a16:creationId xmlns:a16="http://schemas.microsoft.com/office/drawing/2014/main" id="{295EEAA6-230D-4B81-BCD2-99187998971F}"/>
              </a:ext>
            </a:extLst>
          </p:cNvPr>
          <p:cNvSpPr txBox="1"/>
          <p:nvPr/>
        </p:nvSpPr>
        <p:spPr>
          <a:xfrm>
            <a:off x="2592280" y="186776"/>
            <a:ext cx="685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 For and While Loop</a:t>
            </a:r>
            <a:endParaRPr lang="en-CA" sz="3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3107-27B0-4153-A495-C176F67D43FE}"/>
              </a:ext>
            </a:extLst>
          </p:cNvPr>
          <p:cNvSpPr txBox="1"/>
          <p:nvPr/>
        </p:nvSpPr>
        <p:spPr>
          <a:xfrm>
            <a:off x="559293" y="833107"/>
            <a:ext cx="11248008" cy="113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</a:rPr>
              <a:t>The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while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loop is much the same as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loop, with statement 1 and statement 3 omitted.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0FB4D8-3A1E-4752-90E3-5C0431C6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7" y="2431087"/>
            <a:ext cx="5628443" cy="382151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to collect the car names from the cars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["BMW", "Volvo", "Saab", "Ford"];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0;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(;cars[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text += cars[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E4F279-8958-479C-BEB9-C44DCE74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733" y="2418033"/>
            <a:ext cx="5628443" cy="382151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loop to collect the car names from the cars array: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 cars = ["BMW", "Volvo", "Saab", "Ford"];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 0;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let text = "";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while (cars[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text += cars[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03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4444" y="218395"/>
            <a:ext cx="2989943" cy="4702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0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>
                    <a:alpha val="20000"/>
                  </a:schemeClr>
                </a:solidFill>
                <a:ea typeface="微软雅黑" panose="020B0503020204020204" pitchFamily="34" charset="-122"/>
              </a:rPr>
              <a:t>2</a:t>
            </a:r>
            <a:endParaRPr lang="zh-CN" altLang="en-US" sz="30000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>
                  <a:alpha val="2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63637" y="1760288"/>
            <a:ext cx="6620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  <a:ea typeface="微软雅黑" panose="020B0503020204020204" pitchFamily="34" charset="-122"/>
              </a:rPr>
              <a:t>Javascript</a:t>
            </a:r>
            <a:r>
              <a:rPr lang="en-US" altLang="zh-CN" sz="5400" b="1" dirty="0">
                <a:solidFill>
                  <a:schemeClr val="bg1"/>
                </a:solidFill>
                <a:ea typeface="微软雅黑" panose="020B0503020204020204" pitchFamily="34" charset="-122"/>
              </a:rPr>
              <a:t>  Type of Data and Object</a:t>
            </a:r>
            <a:endParaRPr lang="zh-CN" altLang="en-US" sz="5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966788" y="2962995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31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38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863" y="3065362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355" y="301609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637" y="3125648"/>
            <a:ext cx="671649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523" y="3228018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87" y="3228018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928" y="3228018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8029" y="2484967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826" y="2836228"/>
            <a:ext cx="386080" cy="28638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 bldLvl="0" animBg="1"/>
      <p:bldP spid="51" grpId="0" bldLvl="0" animBg="1"/>
      <p:bldP spid="52" grpId="0" bldLvl="0" animBg="1"/>
      <p:bldP spid="56" grpId="0" bldLvl="0" animBg="1"/>
      <p:bldP spid="57" grpId="0" bldLvl="0" animBg="1"/>
      <p:bldP spid="63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16224</TotalTime>
  <Words>1376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Microsoft YaHei</vt:lpstr>
      <vt:lpstr>Microsoft YaHei</vt:lpstr>
      <vt:lpstr>Arial</vt:lpstr>
      <vt:lpstr>Calibri</vt:lpstr>
      <vt:lpstr>Calibri Light</vt:lpstr>
      <vt:lpstr>Consolas</vt:lpstr>
      <vt:lpstr>Segoe UI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Justin Jian Chen</cp:lastModifiedBy>
  <cp:revision>160</cp:revision>
  <dcterms:created xsi:type="dcterms:W3CDTF">2017-05-21T03:23:00Z</dcterms:created>
  <dcterms:modified xsi:type="dcterms:W3CDTF">2022-04-24T02:11:32Z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