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318" r:id="rId3"/>
    <p:sldId id="325" r:id="rId4"/>
    <p:sldId id="338" r:id="rId5"/>
    <p:sldId id="341" r:id="rId6"/>
    <p:sldId id="342" r:id="rId7"/>
    <p:sldId id="343" r:id="rId8"/>
    <p:sldId id="345" r:id="rId9"/>
    <p:sldId id="346" r:id="rId10"/>
    <p:sldId id="344" r:id="rId11"/>
    <p:sldId id="258" r:id="rId12"/>
    <p:sldId id="294" r:id="rId13"/>
    <p:sldId id="321" r:id="rId14"/>
    <p:sldId id="322" r:id="rId15"/>
    <p:sldId id="323" r:id="rId16"/>
    <p:sldId id="334" r:id="rId17"/>
    <p:sldId id="347" r:id="rId18"/>
    <p:sldId id="297" r:id="rId19"/>
    <p:sldId id="306" r:id="rId20"/>
    <p:sldId id="282" r:id="rId2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959356-005A-4E79-964C-4EA8504A2B25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7D040661-549E-4307-94B1-0D750CB1C0C1}">
      <dgm:prSet phldrT="[Text]"/>
      <dgm:spPr/>
      <dgm:t>
        <a:bodyPr/>
        <a:lstStyle/>
        <a:p>
          <a:r>
            <a:rPr lang="en-CA" dirty="0"/>
            <a:t>1</a:t>
          </a:r>
        </a:p>
      </dgm:t>
    </dgm:pt>
    <dgm:pt modelId="{4AB38EE4-8811-4EEE-9E56-0B066172DD5F}" type="parTrans" cxnId="{FC73098A-BE3E-4BD5-A68E-6FB24F3DAC37}">
      <dgm:prSet/>
      <dgm:spPr/>
      <dgm:t>
        <a:bodyPr/>
        <a:lstStyle/>
        <a:p>
          <a:endParaRPr lang="en-CA"/>
        </a:p>
      </dgm:t>
    </dgm:pt>
    <dgm:pt modelId="{CAA0063A-4AF3-48FA-895E-3CC211FDF1DF}" type="sibTrans" cxnId="{FC73098A-BE3E-4BD5-A68E-6FB24F3DAC37}">
      <dgm:prSet/>
      <dgm:spPr/>
      <dgm:t>
        <a:bodyPr/>
        <a:lstStyle/>
        <a:p>
          <a:endParaRPr lang="en-CA"/>
        </a:p>
      </dgm:t>
    </dgm:pt>
    <dgm:pt modelId="{E6F55F51-A8D3-49F1-B2EF-8BBA1AD8893C}">
      <dgm:prSet phldrT="[Text]"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Consolas" panose="020B0609020204030204" pitchFamily="49" charset="0"/>
            </a:rPr>
            <a:t>for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Verdana" panose="020B0604030504040204" pitchFamily="34" charset="0"/>
            </a:rPr>
            <a:t> - loops through a block of code a number of times</a:t>
          </a:r>
          <a:endParaRPr lang="en-CA" dirty="0">
            <a:solidFill>
              <a:srgbClr val="7030A0"/>
            </a:solidFill>
          </a:endParaRPr>
        </a:p>
      </dgm:t>
    </dgm:pt>
    <dgm:pt modelId="{05AF8543-EC08-4906-8561-F66852E7B4DF}" type="parTrans" cxnId="{915F1FC0-4F7D-4B74-A3D7-2E0EB3330DAA}">
      <dgm:prSet/>
      <dgm:spPr/>
      <dgm:t>
        <a:bodyPr/>
        <a:lstStyle/>
        <a:p>
          <a:endParaRPr lang="en-CA"/>
        </a:p>
      </dgm:t>
    </dgm:pt>
    <dgm:pt modelId="{B6A3D3E4-25B3-4377-8A58-040F4D86241F}" type="sibTrans" cxnId="{915F1FC0-4F7D-4B74-A3D7-2E0EB3330DAA}">
      <dgm:prSet/>
      <dgm:spPr/>
      <dgm:t>
        <a:bodyPr/>
        <a:lstStyle/>
        <a:p>
          <a:endParaRPr lang="en-CA"/>
        </a:p>
      </dgm:t>
    </dgm:pt>
    <dgm:pt modelId="{8825F899-EDB3-4001-8F89-3F9FD26116FE}">
      <dgm:prSet phldrT="[Text]"/>
      <dgm:spPr/>
      <dgm:t>
        <a:bodyPr/>
        <a:lstStyle/>
        <a:p>
          <a:r>
            <a:rPr lang="en-CA" dirty="0"/>
            <a:t>2</a:t>
          </a:r>
        </a:p>
      </dgm:t>
    </dgm:pt>
    <dgm:pt modelId="{31C23835-8314-4E07-B127-70E2607C69D6}" type="parTrans" cxnId="{83694D90-811E-47CC-B6DE-1A8364C27863}">
      <dgm:prSet/>
      <dgm:spPr/>
      <dgm:t>
        <a:bodyPr/>
        <a:lstStyle/>
        <a:p>
          <a:endParaRPr lang="en-CA"/>
        </a:p>
      </dgm:t>
    </dgm:pt>
    <dgm:pt modelId="{C56CA910-3B63-44D1-BD93-BCA1C52B51F1}" type="sibTrans" cxnId="{83694D90-811E-47CC-B6DE-1A8364C27863}">
      <dgm:prSet/>
      <dgm:spPr/>
      <dgm:t>
        <a:bodyPr/>
        <a:lstStyle/>
        <a:p>
          <a:endParaRPr lang="en-CA"/>
        </a:p>
      </dgm:t>
    </dgm:pt>
    <dgm:pt modelId="{92BA99AA-4AAE-4822-B18D-1E33692BD8AF}">
      <dgm:prSet phldrT="[Text]"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Consolas" panose="020B0609020204030204" pitchFamily="49" charset="0"/>
            </a:rPr>
            <a:t>for/in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Verdana" panose="020B0604030504040204" pitchFamily="34" charset="0"/>
            </a:rPr>
            <a:t> - loops through the properties of an object</a:t>
          </a:r>
          <a:endParaRPr lang="en-CA" dirty="0">
            <a:solidFill>
              <a:srgbClr val="7030A0"/>
            </a:solidFill>
          </a:endParaRPr>
        </a:p>
      </dgm:t>
    </dgm:pt>
    <dgm:pt modelId="{B6544CCB-464F-48D8-8E0C-DA752D3DE5D3}" type="parTrans" cxnId="{3BDF0F0C-A0A1-4189-8618-3FA148AB0858}">
      <dgm:prSet/>
      <dgm:spPr/>
      <dgm:t>
        <a:bodyPr/>
        <a:lstStyle/>
        <a:p>
          <a:endParaRPr lang="en-CA"/>
        </a:p>
      </dgm:t>
    </dgm:pt>
    <dgm:pt modelId="{92B91AC8-745C-4814-8492-A79DD9F2DA83}" type="sibTrans" cxnId="{3BDF0F0C-A0A1-4189-8618-3FA148AB0858}">
      <dgm:prSet/>
      <dgm:spPr/>
      <dgm:t>
        <a:bodyPr/>
        <a:lstStyle/>
        <a:p>
          <a:endParaRPr lang="en-CA"/>
        </a:p>
      </dgm:t>
    </dgm:pt>
    <dgm:pt modelId="{7157A2B5-7FA1-40B2-82DE-7B29F8869439}">
      <dgm:prSet phldrT="[Text]"/>
      <dgm:spPr/>
      <dgm:t>
        <a:bodyPr/>
        <a:lstStyle/>
        <a:p>
          <a:r>
            <a:rPr lang="en-CA" dirty="0"/>
            <a:t>3</a:t>
          </a:r>
        </a:p>
      </dgm:t>
    </dgm:pt>
    <dgm:pt modelId="{99CD1001-C15B-466E-A65B-8FCBE26B87EA}" type="parTrans" cxnId="{39086F83-1C24-4C6E-BAAB-EB1ED8513579}">
      <dgm:prSet/>
      <dgm:spPr/>
      <dgm:t>
        <a:bodyPr/>
        <a:lstStyle/>
        <a:p>
          <a:endParaRPr lang="en-CA"/>
        </a:p>
      </dgm:t>
    </dgm:pt>
    <dgm:pt modelId="{81919ADA-F81B-44EF-BEC1-D1C87290F7B6}" type="sibTrans" cxnId="{39086F83-1C24-4C6E-BAAB-EB1ED8513579}">
      <dgm:prSet/>
      <dgm:spPr/>
      <dgm:t>
        <a:bodyPr/>
        <a:lstStyle/>
        <a:p>
          <a:endParaRPr lang="en-CA"/>
        </a:p>
      </dgm:t>
    </dgm:pt>
    <dgm:pt modelId="{BBA1E717-6A0C-4793-9F53-51CC707D7CDE}">
      <dgm:prSet phldrT="[Text]"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Consolas" panose="020B0609020204030204" pitchFamily="49" charset="0"/>
            </a:rPr>
            <a:t>for/of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Verdana" panose="020B0604030504040204" pitchFamily="34" charset="0"/>
            </a:rPr>
            <a:t> - loops through the values of an </a:t>
          </a:r>
          <a:r>
            <a:rPr kumimoji="0" lang="en-US" altLang="en-US" b="0" i="0" u="none" strike="noStrike" cap="none" normalizeH="0" baseline="0" dirty="0" err="1">
              <a:ln>
                <a:noFill/>
              </a:ln>
              <a:solidFill>
                <a:srgbClr val="7030A0"/>
              </a:solidFill>
              <a:effectLst/>
              <a:latin typeface="Verdana" panose="020B0604030504040204" pitchFamily="34" charset="0"/>
            </a:rPr>
            <a:t>iterable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Verdana" panose="020B0604030504040204" pitchFamily="34" charset="0"/>
            </a:rPr>
            <a:t> object</a:t>
          </a:r>
          <a:endParaRPr lang="en-CA" dirty="0">
            <a:solidFill>
              <a:srgbClr val="7030A0"/>
            </a:solidFill>
          </a:endParaRPr>
        </a:p>
      </dgm:t>
    </dgm:pt>
    <dgm:pt modelId="{3869E8A3-19A2-45B0-85C3-353BD6FA708D}" type="parTrans" cxnId="{88AE36F6-0CA5-4839-8DDF-D90CED1024C9}">
      <dgm:prSet/>
      <dgm:spPr/>
      <dgm:t>
        <a:bodyPr/>
        <a:lstStyle/>
        <a:p>
          <a:endParaRPr lang="en-CA"/>
        </a:p>
      </dgm:t>
    </dgm:pt>
    <dgm:pt modelId="{7C04293D-FC7E-4AFE-BFD5-F2F0D37A8CE1}" type="sibTrans" cxnId="{88AE36F6-0CA5-4839-8DDF-D90CED1024C9}">
      <dgm:prSet/>
      <dgm:spPr/>
      <dgm:t>
        <a:bodyPr/>
        <a:lstStyle/>
        <a:p>
          <a:endParaRPr lang="en-CA"/>
        </a:p>
      </dgm:t>
    </dgm:pt>
    <dgm:pt modelId="{64D7AEA5-A7C8-403D-B46A-90809CA6A5E7}">
      <dgm:prSet/>
      <dgm:spPr/>
      <dgm:t>
        <a:bodyPr/>
        <a:lstStyle/>
        <a:p>
          <a:r>
            <a:rPr lang="en-CA" dirty="0"/>
            <a:t>4</a:t>
          </a:r>
        </a:p>
      </dgm:t>
    </dgm:pt>
    <dgm:pt modelId="{9F7A3180-E5EE-4E54-B92A-2FA6ECC92ED5}" type="parTrans" cxnId="{03EECD92-5674-4F67-B4B9-BAAFF9863843}">
      <dgm:prSet/>
      <dgm:spPr/>
      <dgm:t>
        <a:bodyPr/>
        <a:lstStyle/>
        <a:p>
          <a:endParaRPr lang="en-CA"/>
        </a:p>
      </dgm:t>
    </dgm:pt>
    <dgm:pt modelId="{295DE68F-39E3-42C5-B9D4-8807412B8D4A}" type="sibTrans" cxnId="{03EECD92-5674-4F67-B4B9-BAAFF9863843}">
      <dgm:prSet/>
      <dgm:spPr/>
      <dgm:t>
        <a:bodyPr/>
        <a:lstStyle/>
        <a:p>
          <a:endParaRPr lang="en-CA"/>
        </a:p>
      </dgm:t>
    </dgm:pt>
    <dgm:pt modelId="{49B545B9-F670-4305-A75A-337A7CBFD506}">
      <dgm:prSet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Consolas" panose="020B0609020204030204" pitchFamily="49" charset="0"/>
            </a:rPr>
            <a:t>while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Verdana" panose="020B0604030504040204" pitchFamily="34" charset="0"/>
            </a:rPr>
            <a:t> - loops through a block of code while a specified condition is true</a:t>
          </a:r>
          <a:endParaRPr lang="en-CA" dirty="0">
            <a:solidFill>
              <a:srgbClr val="7030A0"/>
            </a:solidFill>
          </a:endParaRPr>
        </a:p>
      </dgm:t>
    </dgm:pt>
    <dgm:pt modelId="{CF7F98F7-0E6D-4F3A-B7F3-93BAB90A66D3}" type="parTrans" cxnId="{76F21ADB-DCDE-411B-AE73-36F1EB948512}">
      <dgm:prSet/>
      <dgm:spPr/>
      <dgm:t>
        <a:bodyPr/>
        <a:lstStyle/>
        <a:p>
          <a:endParaRPr lang="en-CA"/>
        </a:p>
      </dgm:t>
    </dgm:pt>
    <dgm:pt modelId="{2D72C981-71EB-4F0F-AAB0-48411ED6149D}" type="sibTrans" cxnId="{76F21ADB-DCDE-411B-AE73-36F1EB948512}">
      <dgm:prSet/>
      <dgm:spPr/>
      <dgm:t>
        <a:bodyPr/>
        <a:lstStyle/>
        <a:p>
          <a:endParaRPr lang="en-CA"/>
        </a:p>
      </dgm:t>
    </dgm:pt>
    <dgm:pt modelId="{741CB862-4B9E-4F7E-9B1D-7615AEF30340}">
      <dgm:prSet/>
      <dgm:spPr/>
      <dgm:t>
        <a:bodyPr/>
        <a:lstStyle/>
        <a:p>
          <a:r>
            <a:rPr lang="en-CA" dirty="0"/>
            <a:t>5</a:t>
          </a:r>
        </a:p>
      </dgm:t>
    </dgm:pt>
    <dgm:pt modelId="{B4E29149-1492-448A-87B8-E104ACEF7AA0}" type="parTrans" cxnId="{94A64D47-56E4-403C-83F3-7B240A058DB2}">
      <dgm:prSet/>
      <dgm:spPr/>
      <dgm:t>
        <a:bodyPr/>
        <a:lstStyle/>
        <a:p>
          <a:endParaRPr lang="en-CA"/>
        </a:p>
      </dgm:t>
    </dgm:pt>
    <dgm:pt modelId="{67A7BA06-3D1D-4AD7-A46B-8AB7A909D415}" type="sibTrans" cxnId="{94A64D47-56E4-403C-83F3-7B240A058DB2}">
      <dgm:prSet/>
      <dgm:spPr/>
      <dgm:t>
        <a:bodyPr/>
        <a:lstStyle/>
        <a:p>
          <a:endParaRPr lang="en-CA"/>
        </a:p>
      </dgm:t>
    </dgm:pt>
    <dgm:pt modelId="{27B2E963-F74E-4E6C-A6DC-FF6CE3A1609D}">
      <dgm:prSet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Consolas" panose="020B0609020204030204" pitchFamily="49" charset="0"/>
            </a:rPr>
            <a:t>do/while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Verdana" panose="020B0604030504040204" pitchFamily="34" charset="0"/>
            </a:rPr>
            <a:t> - also loops through a block of code while a specified condition is true</a:t>
          </a:r>
          <a:endParaRPr lang="en-CA" dirty="0">
            <a:solidFill>
              <a:srgbClr val="7030A0"/>
            </a:solidFill>
          </a:endParaRPr>
        </a:p>
      </dgm:t>
    </dgm:pt>
    <dgm:pt modelId="{72CB6FDD-8010-4430-85B9-904450F91882}" type="parTrans" cxnId="{A491FA6B-320E-4E10-8AF5-1AB8810591C7}">
      <dgm:prSet/>
      <dgm:spPr/>
      <dgm:t>
        <a:bodyPr/>
        <a:lstStyle/>
        <a:p>
          <a:endParaRPr lang="en-CA"/>
        </a:p>
      </dgm:t>
    </dgm:pt>
    <dgm:pt modelId="{2112999D-5860-4584-A027-D534BC408C03}" type="sibTrans" cxnId="{A491FA6B-320E-4E10-8AF5-1AB8810591C7}">
      <dgm:prSet/>
      <dgm:spPr/>
      <dgm:t>
        <a:bodyPr/>
        <a:lstStyle/>
        <a:p>
          <a:endParaRPr lang="en-CA"/>
        </a:p>
      </dgm:t>
    </dgm:pt>
    <dgm:pt modelId="{3FFDE826-762C-4A7C-97E3-62EDD56D567A}" type="pres">
      <dgm:prSet presAssocID="{D6959356-005A-4E79-964C-4EA8504A2B25}" presName="linearFlow" presStyleCnt="0">
        <dgm:presLayoutVars>
          <dgm:dir/>
          <dgm:animLvl val="lvl"/>
          <dgm:resizeHandles val="exact"/>
        </dgm:presLayoutVars>
      </dgm:prSet>
      <dgm:spPr/>
    </dgm:pt>
    <dgm:pt modelId="{14451D40-9473-4B52-9F42-37E6CFB85A0B}" type="pres">
      <dgm:prSet presAssocID="{7D040661-549E-4307-94B1-0D750CB1C0C1}" presName="composite" presStyleCnt="0"/>
      <dgm:spPr/>
    </dgm:pt>
    <dgm:pt modelId="{2ED6838E-7BB0-4098-B99C-BCA0011D0090}" type="pres">
      <dgm:prSet presAssocID="{7D040661-549E-4307-94B1-0D750CB1C0C1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AD70F951-6F02-42FA-A4A8-EA9F5DF036DB}" type="pres">
      <dgm:prSet presAssocID="{7D040661-549E-4307-94B1-0D750CB1C0C1}" presName="descendantText" presStyleLbl="alignAcc1" presStyleIdx="0" presStyleCnt="5" custLinFactNeighborY="1244">
        <dgm:presLayoutVars>
          <dgm:bulletEnabled val="1"/>
        </dgm:presLayoutVars>
      </dgm:prSet>
      <dgm:spPr/>
    </dgm:pt>
    <dgm:pt modelId="{ACF12441-583D-4557-9237-F36ED8129486}" type="pres">
      <dgm:prSet presAssocID="{CAA0063A-4AF3-48FA-895E-3CC211FDF1DF}" presName="sp" presStyleCnt="0"/>
      <dgm:spPr/>
    </dgm:pt>
    <dgm:pt modelId="{D3BD9910-E5D4-40A7-838F-9CE5EBBC8715}" type="pres">
      <dgm:prSet presAssocID="{8825F899-EDB3-4001-8F89-3F9FD26116FE}" presName="composite" presStyleCnt="0"/>
      <dgm:spPr/>
    </dgm:pt>
    <dgm:pt modelId="{DC8FE9B2-4B9B-4BF1-BB47-1502E4B39DBE}" type="pres">
      <dgm:prSet presAssocID="{8825F899-EDB3-4001-8F89-3F9FD26116FE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FAE0B21B-F06C-4D3D-B2D8-CCAAF4EAB456}" type="pres">
      <dgm:prSet presAssocID="{8825F899-EDB3-4001-8F89-3F9FD26116FE}" presName="descendantText" presStyleLbl="alignAcc1" presStyleIdx="1" presStyleCnt="5">
        <dgm:presLayoutVars>
          <dgm:bulletEnabled val="1"/>
        </dgm:presLayoutVars>
      </dgm:prSet>
      <dgm:spPr/>
    </dgm:pt>
    <dgm:pt modelId="{7CA02D62-F4B9-4C30-8B78-040B12E2B3BA}" type="pres">
      <dgm:prSet presAssocID="{C56CA910-3B63-44D1-BD93-BCA1C52B51F1}" presName="sp" presStyleCnt="0"/>
      <dgm:spPr/>
    </dgm:pt>
    <dgm:pt modelId="{90444DBA-1806-4195-A9F1-B7C679090D77}" type="pres">
      <dgm:prSet presAssocID="{7157A2B5-7FA1-40B2-82DE-7B29F8869439}" presName="composite" presStyleCnt="0"/>
      <dgm:spPr/>
    </dgm:pt>
    <dgm:pt modelId="{58BED572-62BD-4FD1-A6D9-3D77596E9166}" type="pres">
      <dgm:prSet presAssocID="{7157A2B5-7FA1-40B2-82DE-7B29F8869439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6F941DFC-35AA-457C-AD05-28D5E7B26F76}" type="pres">
      <dgm:prSet presAssocID="{7157A2B5-7FA1-40B2-82DE-7B29F8869439}" presName="descendantText" presStyleLbl="alignAcc1" presStyleIdx="2" presStyleCnt="5">
        <dgm:presLayoutVars>
          <dgm:bulletEnabled val="1"/>
        </dgm:presLayoutVars>
      </dgm:prSet>
      <dgm:spPr/>
    </dgm:pt>
    <dgm:pt modelId="{BE13EB02-A973-44A4-8B7D-8199C3605B41}" type="pres">
      <dgm:prSet presAssocID="{81919ADA-F81B-44EF-BEC1-D1C87290F7B6}" presName="sp" presStyleCnt="0"/>
      <dgm:spPr/>
    </dgm:pt>
    <dgm:pt modelId="{4DBCD385-3211-4626-AC24-A5ECC1F3B704}" type="pres">
      <dgm:prSet presAssocID="{64D7AEA5-A7C8-403D-B46A-90809CA6A5E7}" presName="composite" presStyleCnt="0"/>
      <dgm:spPr/>
    </dgm:pt>
    <dgm:pt modelId="{3FE6C27F-7D8B-473E-A356-E8A0F7C66FA3}" type="pres">
      <dgm:prSet presAssocID="{64D7AEA5-A7C8-403D-B46A-90809CA6A5E7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859A349-1282-4914-BD26-EE89744C79BF}" type="pres">
      <dgm:prSet presAssocID="{64D7AEA5-A7C8-403D-B46A-90809CA6A5E7}" presName="descendantText" presStyleLbl="alignAcc1" presStyleIdx="3" presStyleCnt="5">
        <dgm:presLayoutVars>
          <dgm:bulletEnabled val="1"/>
        </dgm:presLayoutVars>
      </dgm:prSet>
      <dgm:spPr/>
    </dgm:pt>
    <dgm:pt modelId="{D9437027-B774-412C-B7A7-F1ABD650A079}" type="pres">
      <dgm:prSet presAssocID="{295DE68F-39E3-42C5-B9D4-8807412B8D4A}" presName="sp" presStyleCnt="0"/>
      <dgm:spPr/>
    </dgm:pt>
    <dgm:pt modelId="{CD1F44E4-4715-442C-AC89-0BDF48F05777}" type="pres">
      <dgm:prSet presAssocID="{741CB862-4B9E-4F7E-9B1D-7615AEF30340}" presName="composite" presStyleCnt="0"/>
      <dgm:spPr/>
    </dgm:pt>
    <dgm:pt modelId="{C18A62C0-D106-4B60-B44E-9EBF0B933CD4}" type="pres">
      <dgm:prSet presAssocID="{741CB862-4B9E-4F7E-9B1D-7615AEF30340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A7E1738A-71B7-4420-873B-ED5DB80E1717}" type="pres">
      <dgm:prSet presAssocID="{741CB862-4B9E-4F7E-9B1D-7615AEF30340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3BDF0F0C-A0A1-4189-8618-3FA148AB0858}" srcId="{8825F899-EDB3-4001-8F89-3F9FD26116FE}" destId="{92BA99AA-4AAE-4822-B18D-1E33692BD8AF}" srcOrd="0" destOrd="0" parTransId="{B6544CCB-464F-48D8-8E0C-DA752D3DE5D3}" sibTransId="{92B91AC8-745C-4814-8492-A79DD9F2DA83}"/>
    <dgm:cxn modelId="{D12FB637-B265-4BF5-BF94-4D8C6CBCA2AC}" type="presOf" srcId="{7D040661-549E-4307-94B1-0D750CB1C0C1}" destId="{2ED6838E-7BB0-4098-B99C-BCA0011D0090}" srcOrd="0" destOrd="0" presId="urn:microsoft.com/office/officeart/2005/8/layout/chevron2"/>
    <dgm:cxn modelId="{94A64D47-56E4-403C-83F3-7B240A058DB2}" srcId="{D6959356-005A-4E79-964C-4EA8504A2B25}" destId="{741CB862-4B9E-4F7E-9B1D-7615AEF30340}" srcOrd="4" destOrd="0" parTransId="{B4E29149-1492-448A-87B8-E104ACEF7AA0}" sibTransId="{67A7BA06-3D1D-4AD7-A46B-8AB7A909D415}"/>
    <dgm:cxn modelId="{CCA70848-31D3-416D-912D-534E4AC04909}" type="presOf" srcId="{741CB862-4B9E-4F7E-9B1D-7615AEF30340}" destId="{C18A62C0-D106-4B60-B44E-9EBF0B933CD4}" srcOrd="0" destOrd="0" presId="urn:microsoft.com/office/officeart/2005/8/layout/chevron2"/>
    <dgm:cxn modelId="{A491FA6B-320E-4E10-8AF5-1AB8810591C7}" srcId="{741CB862-4B9E-4F7E-9B1D-7615AEF30340}" destId="{27B2E963-F74E-4E6C-A6DC-FF6CE3A1609D}" srcOrd="0" destOrd="0" parTransId="{72CB6FDD-8010-4430-85B9-904450F91882}" sibTransId="{2112999D-5860-4584-A027-D534BC408C03}"/>
    <dgm:cxn modelId="{2B824953-DD01-4A33-843E-A0D29C12CFE1}" type="presOf" srcId="{27B2E963-F74E-4E6C-A6DC-FF6CE3A1609D}" destId="{A7E1738A-71B7-4420-873B-ED5DB80E1717}" srcOrd="0" destOrd="0" presId="urn:microsoft.com/office/officeart/2005/8/layout/chevron2"/>
    <dgm:cxn modelId="{B7E79E58-522E-485E-8015-7CF3E5A13AB3}" type="presOf" srcId="{7157A2B5-7FA1-40B2-82DE-7B29F8869439}" destId="{58BED572-62BD-4FD1-A6D9-3D77596E9166}" srcOrd="0" destOrd="0" presId="urn:microsoft.com/office/officeart/2005/8/layout/chevron2"/>
    <dgm:cxn modelId="{39086F83-1C24-4C6E-BAAB-EB1ED8513579}" srcId="{D6959356-005A-4E79-964C-4EA8504A2B25}" destId="{7157A2B5-7FA1-40B2-82DE-7B29F8869439}" srcOrd="2" destOrd="0" parTransId="{99CD1001-C15B-466E-A65B-8FCBE26B87EA}" sibTransId="{81919ADA-F81B-44EF-BEC1-D1C87290F7B6}"/>
    <dgm:cxn modelId="{FC73098A-BE3E-4BD5-A68E-6FB24F3DAC37}" srcId="{D6959356-005A-4E79-964C-4EA8504A2B25}" destId="{7D040661-549E-4307-94B1-0D750CB1C0C1}" srcOrd="0" destOrd="0" parTransId="{4AB38EE4-8811-4EEE-9E56-0B066172DD5F}" sibTransId="{CAA0063A-4AF3-48FA-895E-3CC211FDF1DF}"/>
    <dgm:cxn modelId="{6871AF8A-C447-4F50-8495-A7B689275460}" type="presOf" srcId="{8825F899-EDB3-4001-8F89-3F9FD26116FE}" destId="{DC8FE9B2-4B9B-4BF1-BB47-1502E4B39DBE}" srcOrd="0" destOrd="0" presId="urn:microsoft.com/office/officeart/2005/8/layout/chevron2"/>
    <dgm:cxn modelId="{83694D90-811E-47CC-B6DE-1A8364C27863}" srcId="{D6959356-005A-4E79-964C-4EA8504A2B25}" destId="{8825F899-EDB3-4001-8F89-3F9FD26116FE}" srcOrd="1" destOrd="0" parTransId="{31C23835-8314-4E07-B127-70E2607C69D6}" sibTransId="{C56CA910-3B63-44D1-BD93-BCA1C52B51F1}"/>
    <dgm:cxn modelId="{232E2591-46DF-491C-ABAC-A1D26774DA13}" type="presOf" srcId="{BBA1E717-6A0C-4793-9F53-51CC707D7CDE}" destId="{6F941DFC-35AA-457C-AD05-28D5E7B26F76}" srcOrd="0" destOrd="0" presId="urn:microsoft.com/office/officeart/2005/8/layout/chevron2"/>
    <dgm:cxn modelId="{03EECD92-5674-4F67-B4B9-BAAFF9863843}" srcId="{D6959356-005A-4E79-964C-4EA8504A2B25}" destId="{64D7AEA5-A7C8-403D-B46A-90809CA6A5E7}" srcOrd="3" destOrd="0" parTransId="{9F7A3180-E5EE-4E54-B92A-2FA6ECC92ED5}" sibTransId="{295DE68F-39E3-42C5-B9D4-8807412B8D4A}"/>
    <dgm:cxn modelId="{0D6580AD-8B68-4DC3-93EF-AA6B5A61A6DE}" type="presOf" srcId="{49B545B9-F670-4305-A75A-337A7CBFD506}" destId="{9859A349-1282-4914-BD26-EE89744C79BF}" srcOrd="0" destOrd="0" presId="urn:microsoft.com/office/officeart/2005/8/layout/chevron2"/>
    <dgm:cxn modelId="{49925CBF-5DE9-4DE5-9DE7-14BB526BD7B4}" type="presOf" srcId="{92BA99AA-4AAE-4822-B18D-1E33692BD8AF}" destId="{FAE0B21B-F06C-4D3D-B2D8-CCAAF4EAB456}" srcOrd="0" destOrd="0" presId="urn:microsoft.com/office/officeart/2005/8/layout/chevron2"/>
    <dgm:cxn modelId="{915F1FC0-4F7D-4B74-A3D7-2E0EB3330DAA}" srcId="{7D040661-549E-4307-94B1-0D750CB1C0C1}" destId="{E6F55F51-A8D3-49F1-B2EF-8BBA1AD8893C}" srcOrd="0" destOrd="0" parTransId="{05AF8543-EC08-4906-8561-F66852E7B4DF}" sibTransId="{B6A3D3E4-25B3-4377-8A58-040F4D86241F}"/>
    <dgm:cxn modelId="{76F21ADB-DCDE-411B-AE73-36F1EB948512}" srcId="{64D7AEA5-A7C8-403D-B46A-90809CA6A5E7}" destId="{49B545B9-F670-4305-A75A-337A7CBFD506}" srcOrd="0" destOrd="0" parTransId="{CF7F98F7-0E6D-4F3A-B7F3-93BAB90A66D3}" sibTransId="{2D72C981-71EB-4F0F-AAB0-48411ED6149D}"/>
    <dgm:cxn modelId="{0DECD3DC-27B0-4F94-A488-0232D5515652}" type="presOf" srcId="{D6959356-005A-4E79-964C-4EA8504A2B25}" destId="{3FFDE826-762C-4A7C-97E3-62EDD56D567A}" srcOrd="0" destOrd="0" presId="urn:microsoft.com/office/officeart/2005/8/layout/chevron2"/>
    <dgm:cxn modelId="{97D95CDF-75A1-48CB-88C8-4598D42C7064}" type="presOf" srcId="{E6F55F51-A8D3-49F1-B2EF-8BBA1AD8893C}" destId="{AD70F951-6F02-42FA-A4A8-EA9F5DF036DB}" srcOrd="0" destOrd="0" presId="urn:microsoft.com/office/officeart/2005/8/layout/chevron2"/>
    <dgm:cxn modelId="{EB1AF1EC-0126-4003-ACBE-3DE4558502AB}" type="presOf" srcId="{64D7AEA5-A7C8-403D-B46A-90809CA6A5E7}" destId="{3FE6C27F-7D8B-473E-A356-E8A0F7C66FA3}" srcOrd="0" destOrd="0" presId="urn:microsoft.com/office/officeart/2005/8/layout/chevron2"/>
    <dgm:cxn modelId="{88AE36F6-0CA5-4839-8DDF-D90CED1024C9}" srcId="{7157A2B5-7FA1-40B2-82DE-7B29F8869439}" destId="{BBA1E717-6A0C-4793-9F53-51CC707D7CDE}" srcOrd="0" destOrd="0" parTransId="{3869E8A3-19A2-45B0-85C3-353BD6FA708D}" sibTransId="{7C04293D-FC7E-4AFE-BFD5-F2F0D37A8CE1}"/>
    <dgm:cxn modelId="{A80E8123-BFED-43CB-B000-6227B010856E}" type="presParOf" srcId="{3FFDE826-762C-4A7C-97E3-62EDD56D567A}" destId="{14451D40-9473-4B52-9F42-37E6CFB85A0B}" srcOrd="0" destOrd="0" presId="urn:microsoft.com/office/officeart/2005/8/layout/chevron2"/>
    <dgm:cxn modelId="{88EA4A75-D3DC-4C8C-B338-032DCD0958D3}" type="presParOf" srcId="{14451D40-9473-4B52-9F42-37E6CFB85A0B}" destId="{2ED6838E-7BB0-4098-B99C-BCA0011D0090}" srcOrd="0" destOrd="0" presId="urn:microsoft.com/office/officeart/2005/8/layout/chevron2"/>
    <dgm:cxn modelId="{C9511ADD-FB6A-477A-9069-B951478E3CD2}" type="presParOf" srcId="{14451D40-9473-4B52-9F42-37E6CFB85A0B}" destId="{AD70F951-6F02-42FA-A4A8-EA9F5DF036DB}" srcOrd="1" destOrd="0" presId="urn:microsoft.com/office/officeart/2005/8/layout/chevron2"/>
    <dgm:cxn modelId="{86D5ADDB-56FB-42D1-AF01-3D57B59C2D69}" type="presParOf" srcId="{3FFDE826-762C-4A7C-97E3-62EDD56D567A}" destId="{ACF12441-583D-4557-9237-F36ED8129486}" srcOrd="1" destOrd="0" presId="urn:microsoft.com/office/officeart/2005/8/layout/chevron2"/>
    <dgm:cxn modelId="{E776A30F-9DCA-47ED-9759-AA59C68D6545}" type="presParOf" srcId="{3FFDE826-762C-4A7C-97E3-62EDD56D567A}" destId="{D3BD9910-E5D4-40A7-838F-9CE5EBBC8715}" srcOrd="2" destOrd="0" presId="urn:microsoft.com/office/officeart/2005/8/layout/chevron2"/>
    <dgm:cxn modelId="{375EAB3D-F51D-4B0F-8533-F83136A914DB}" type="presParOf" srcId="{D3BD9910-E5D4-40A7-838F-9CE5EBBC8715}" destId="{DC8FE9B2-4B9B-4BF1-BB47-1502E4B39DBE}" srcOrd="0" destOrd="0" presId="urn:microsoft.com/office/officeart/2005/8/layout/chevron2"/>
    <dgm:cxn modelId="{326E5B88-5873-4CDC-9C17-5D425A56C9C7}" type="presParOf" srcId="{D3BD9910-E5D4-40A7-838F-9CE5EBBC8715}" destId="{FAE0B21B-F06C-4D3D-B2D8-CCAAF4EAB456}" srcOrd="1" destOrd="0" presId="urn:microsoft.com/office/officeart/2005/8/layout/chevron2"/>
    <dgm:cxn modelId="{77B439BD-C20C-45E1-94DC-8AB933D19832}" type="presParOf" srcId="{3FFDE826-762C-4A7C-97E3-62EDD56D567A}" destId="{7CA02D62-F4B9-4C30-8B78-040B12E2B3BA}" srcOrd="3" destOrd="0" presId="urn:microsoft.com/office/officeart/2005/8/layout/chevron2"/>
    <dgm:cxn modelId="{F0E26933-0635-408A-A84B-4F6FF16E1DE0}" type="presParOf" srcId="{3FFDE826-762C-4A7C-97E3-62EDD56D567A}" destId="{90444DBA-1806-4195-A9F1-B7C679090D77}" srcOrd="4" destOrd="0" presId="urn:microsoft.com/office/officeart/2005/8/layout/chevron2"/>
    <dgm:cxn modelId="{68CB39E6-FE92-4623-8810-F9425F764809}" type="presParOf" srcId="{90444DBA-1806-4195-A9F1-B7C679090D77}" destId="{58BED572-62BD-4FD1-A6D9-3D77596E9166}" srcOrd="0" destOrd="0" presId="urn:microsoft.com/office/officeart/2005/8/layout/chevron2"/>
    <dgm:cxn modelId="{1C0E79FB-53EC-4AB1-8319-1E19444DD8C0}" type="presParOf" srcId="{90444DBA-1806-4195-A9F1-B7C679090D77}" destId="{6F941DFC-35AA-457C-AD05-28D5E7B26F76}" srcOrd="1" destOrd="0" presId="urn:microsoft.com/office/officeart/2005/8/layout/chevron2"/>
    <dgm:cxn modelId="{BE2AC9F3-B6D4-4B5E-B70B-C942BDB06374}" type="presParOf" srcId="{3FFDE826-762C-4A7C-97E3-62EDD56D567A}" destId="{BE13EB02-A973-44A4-8B7D-8199C3605B41}" srcOrd="5" destOrd="0" presId="urn:microsoft.com/office/officeart/2005/8/layout/chevron2"/>
    <dgm:cxn modelId="{2FD015B7-1095-4701-9EE5-29304202FF4E}" type="presParOf" srcId="{3FFDE826-762C-4A7C-97E3-62EDD56D567A}" destId="{4DBCD385-3211-4626-AC24-A5ECC1F3B704}" srcOrd="6" destOrd="0" presId="urn:microsoft.com/office/officeart/2005/8/layout/chevron2"/>
    <dgm:cxn modelId="{CE605C70-8616-4331-AFB3-73BBDE7F455E}" type="presParOf" srcId="{4DBCD385-3211-4626-AC24-A5ECC1F3B704}" destId="{3FE6C27F-7D8B-473E-A356-E8A0F7C66FA3}" srcOrd="0" destOrd="0" presId="urn:microsoft.com/office/officeart/2005/8/layout/chevron2"/>
    <dgm:cxn modelId="{2BFC2A7E-A165-471E-8E79-90BCA10FD9B7}" type="presParOf" srcId="{4DBCD385-3211-4626-AC24-A5ECC1F3B704}" destId="{9859A349-1282-4914-BD26-EE89744C79BF}" srcOrd="1" destOrd="0" presId="urn:microsoft.com/office/officeart/2005/8/layout/chevron2"/>
    <dgm:cxn modelId="{BF936893-2F0F-4FCD-B6E2-2B3FA9B6CEF3}" type="presParOf" srcId="{3FFDE826-762C-4A7C-97E3-62EDD56D567A}" destId="{D9437027-B774-412C-B7A7-F1ABD650A079}" srcOrd="7" destOrd="0" presId="urn:microsoft.com/office/officeart/2005/8/layout/chevron2"/>
    <dgm:cxn modelId="{39BAB8EF-8DED-430E-B430-F5F4E1232ED8}" type="presParOf" srcId="{3FFDE826-762C-4A7C-97E3-62EDD56D567A}" destId="{CD1F44E4-4715-442C-AC89-0BDF48F05777}" srcOrd="8" destOrd="0" presId="urn:microsoft.com/office/officeart/2005/8/layout/chevron2"/>
    <dgm:cxn modelId="{AC8A905C-BC0E-458E-B5C9-5FD84768B615}" type="presParOf" srcId="{CD1F44E4-4715-442C-AC89-0BDF48F05777}" destId="{C18A62C0-D106-4B60-B44E-9EBF0B933CD4}" srcOrd="0" destOrd="0" presId="urn:microsoft.com/office/officeart/2005/8/layout/chevron2"/>
    <dgm:cxn modelId="{B828E947-4795-4A89-BBF2-891B838C14A6}" type="presParOf" srcId="{CD1F44E4-4715-442C-AC89-0BDF48F05777}" destId="{A7E1738A-71B7-4420-873B-ED5DB80E171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6838E-7BB0-4098-B99C-BCA0011D0090}">
      <dsp:nvSpPr>
        <dsp:cNvPr id="0" name=""/>
        <dsp:cNvSpPr/>
      </dsp:nvSpPr>
      <dsp:spPr>
        <a:xfrm rot="5400000">
          <a:off x="-164672" y="166328"/>
          <a:ext cx="1097814" cy="7684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1</a:t>
          </a:r>
        </a:p>
      </dsp:txBody>
      <dsp:txXfrm rot="-5400000">
        <a:off x="1" y="385891"/>
        <a:ext cx="768469" cy="329345"/>
      </dsp:txXfrm>
    </dsp:sp>
    <dsp:sp modelId="{AD70F951-6F02-42FA-A4A8-EA9F5DF036DB}">
      <dsp:nvSpPr>
        <dsp:cNvPr id="0" name=""/>
        <dsp:cNvSpPr/>
      </dsp:nvSpPr>
      <dsp:spPr>
        <a:xfrm rot="5400000">
          <a:off x="4839635" y="-4060632"/>
          <a:ext cx="713579" cy="88559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kumimoji="0" lang="en-US" altLang="en-US" sz="2100" b="0" i="0" u="none" strike="noStrike" kern="1200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Consolas" panose="020B0609020204030204" pitchFamily="49" charset="0"/>
            </a:rPr>
            <a:t>for</a:t>
          </a:r>
          <a:r>
            <a:rPr kumimoji="0" lang="en-US" altLang="en-US" sz="2100" b="0" i="0" u="none" strike="noStrike" kern="1200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Verdana" panose="020B0604030504040204" pitchFamily="34" charset="0"/>
            </a:rPr>
            <a:t> - loops through a block of code a number of times</a:t>
          </a:r>
          <a:endParaRPr lang="en-CA" sz="2100" kern="1200" dirty="0">
            <a:solidFill>
              <a:srgbClr val="7030A0"/>
            </a:solidFill>
          </a:endParaRPr>
        </a:p>
      </dsp:txBody>
      <dsp:txXfrm rot="-5400000">
        <a:off x="768469" y="45368"/>
        <a:ext cx="8821077" cy="643911"/>
      </dsp:txXfrm>
    </dsp:sp>
    <dsp:sp modelId="{DC8FE9B2-4B9B-4BF1-BB47-1502E4B39DBE}">
      <dsp:nvSpPr>
        <dsp:cNvPr id="0" name=""/>
        <dsp:cNvSpPr/>
      </dsp:nvSpPr>
      <dsp:spPr>
        <a:xfrm rot="5400000">
          <a:off x="-164672" y="1147093"/>
          <a:ext cx="1097814" cy="7684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2</a:t>
          </a:r>
        </a:p>
      </dsp:txBody>
      <dsp:txXfrm rot="-5400000">
        <a:off x="1" y="1366656"/>
        <a:ext cx="768469" cy="329345"/>
      </dsp:txXfrm>
    </dsp:sp>
    <dsp:sp modelId="{FAE0B21B-F06C-4D3D-B2D8-CCAAF4EAB456}">
      <dsp:nvSpPr>
        <dsp:cNvPr id="0" name=""/>
        <dsp:cNvSpPr/>
      </dsp:nvSpPr>
      <dsp:spPr>
        <a:xfrm rot="5400000">
          <a:off x="4839635" y="-3088744"/>
          <a:ext cx="713579" cy="88559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kumimoji="0" lang="en-US" altLang="en-US" sz="2100" b="0" i="0" u="none" strike="noStrike" kern="1200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Consolas" panose="020B0609020204030204" pitchFamily="49" charset="0"/>
            </a:rPr>
            <a:t>for/in</a:t>
          </a:r>
          <a:r>
            <a:rPr kumimoji="0" lang="en-US" altLang="en-US" sz="2100" b="0" i="0" u="none" strike="noStrike" kern="1200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Verdana" panose="020B0604030504040204" pitchFamily="34" charset="0"/>
            </a:rPr>
            <a:t> - loops through the properties of an object</a:t>
          </a:r>
          <a:endParaRPr lang="en-CA" sz="2100" kern="1200" dirty="0">
            <a:solidFill>
              <a:srgbClr val="7030A0"/>
            </a:solidFill>
          </a:endParaRPr>
        </a:p>
      </dsp:txBody>
      <dsp:txXfrm rot="-5400000">
        <a:off x="768469" y="1017256"/>
        <a:ext cx="8821077" cy="643911"/>
      </dsp:txXfrm>
    </dsp:sp>
    <dsp:sp modelId="{58BED572-62BD-4FD1-A6D9-3D77596E9166}">
      <dsp:nvSpPr>
        <dsp:cNvPr id="0" name=""/>
        <dsp:cNvSpPr/>
      </dsp:nvSpPr>
      <dsp:spPr>
        <a:xfrm rot="5400000">
          <a:off x="-164672" y="2127858"/>
          <a:ext cx="1097814" cy="7684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3</a:t>
          </a:r>
        </a:p>
      </dsp:txBody>
      <dsp:txXfrm rot="-5400000">
        <a:off x="1" y="2347421"/>
        <a:ext cx="768469" cy="329345"/>
      </dsp:txXfrm>
    </dsp:sp>
    <dsp:sp modelId="{6F941DFC-35AA-457C-AD05-28D5E7B26F76}">
      <dsp:nvSpPr>
        <dsp:cNvPr id="0" name=""/>
        <dsp:cNvSpPr/>
      </dsp:nvSpPr>
      <dsp:spPr>
        <a:xfrm rot="5400000">
          <a:off x="4839635" y="-2107980"/>
          <a:ext cx="713579" cy="88559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kumimoji="0" lang="en-US" altLang="en-US" sz="2100" b="0" i="0" u="none" strike="noStrike" kern="1200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Consolas" panose="020B0609020204030204" pitchFamily="49" charset="0"/>
            </a:rPr>
            <a:t>for/of</a:t>
          </a:r>
          <a:r>
            <a:rPr kumimoji="0" lang="en-US" altLang="en-US" sz="2100" b="0" i="0" u="none" strike="noStrike" kern="1200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Verdana" panose="020B0604030504040204" pitchFamily="34" charset="0"/>
            </a:rPr>
            <a:t> - loops through the values of an </a:t>
          </a:r>
          <a:r>
            <a:rPr kumimoji="0" lang="en-US" altLang="en-US" sz="2100" b="0" i="0" u="none" strike="noStrike" kern="1200" cap="none" normalizeH="0" baseline="0" dirty="0" err="1">
              <a:ln>
                <a:noFill/>
              </a:ln>
              <a:solidFill>
                <a:srgbClr val="7030A0"/>
              </a:solidFill>
              <a:effectLst/>
              <a:latin typeface="Verdana" panose="020B0604030504040204" pitchFamily="34" charset="0"/>
            </a:rPr>
            <a:t>iterable</a:t>
          </a:r>
          <a:r>
            <a:rPr kumimoji="0" lang="en-US" altLang="en-US" sz="2100" b="0" i="0" u="none" strike="noStrike" kern="1200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Verdana" panose="020B0604030504040204" pitchFamily="34" charset="0"/>
            </a:rPr>
            <a:t> object</a:t>
          </a:r>
          <a:endParaRPr lang="en-CA" sz="2100" kern="1200" dirty="0">
            <a:solidFill>
              <a:srgbClr val="7030A0"/>
            </a:solidFill>
          </a:endParaRPr>
        </a:p>
      </dsp:txBody>
      <dsp:txXfrm rot="-5400000">
        <a:off x="768469" y="1998020"/>
        <a:ext cx="8821077" cy="643911"/>
      </dsp:txXfrm>
    </dsp:sp>
    <dsp:sp modelId="{3FE6C27F-7D8B-473E-A356-E8A0F7C66FA3}">
      <dsp:nvSpPr>
        <dsp:cNvPr id="0" name=""/>
        <dsp:cNvSpPr/>
      </dsp:nvSpPr>
      <dsp:spPr>
        <a:xfrm rot="5400000">
          <a:off x="-164672" y="3108622"/>
          <a:ext cx="1097814" cy="7684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4</a:t>
          </a:r>
        </a:p>
      </dsp:txBody>
      <dsp:txXfrm rot="-5400000">
        <a:off x="1" y="3328185"/>
        <a:ext cx="768469" cy="329345"/>
      </dsp:txXfrm>
    </dsp:sp>
    <dsp:sp modelId="{9859A349-1282-4914-BD26-EE89744C79BF}">
      <dsp:nvSpPr>
        <dsp:cNvPr id="0" name=""/>
        <dsp:cNvSpPr/>
      </dsp:nvSpPr>
      <dsp:spPr>
        <a:xfrm rot="5400000">
          <a:off x="4839635" y="-1127215"/>
          <a:ext cx="713579" cy="88559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kumimoji="0" lang="en-US" altLang="en-US" sz="2100" b="0" i="0" u="none" strike="noStrike" kern="1200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Consolas" panose="020B0609020204030204" pitchFamily="49" charset="0"/>
            </a:rPr>
            <a:t>while</a:t>
          </a:r>
          <a:r>
            <a:rPr kumimoji="0" lang="en-US" altLang="en-US" sz="2100" b="0" i="0" u="none" strike="noStrike" kern="1200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Verdana" panose="020B0604030504040204" pitchFamily="34" charset="0"/>
            </a:rPr>
            <a:t> - loops through a block of code while a specified condition is true</a:t>
          </a:r>
          <a:endParaRPr lang="en-CA" sz="2100" kern="1200" dirty="0">
            <a:solidFill>
              <a:srgbClr val="7030A0"/>
            </a:solidFill>
          </a:endParaRPr>
        </a:p>
      </dsp:txBody>
      <dsp:txXfrm rot="-5400000">
        <a:off x="768469" y="2978785"/>
        <a:ext cx="8821077" cy="643911"/>
      </dsp:txXfrm>
    </dsp:sp>
    <dsp:sp modelId="{C18A62C0-D106-4B60-B44E-9EBF0B933CD4}">
      <dsp:nvSpPr>
        <dsp:cNvPr id="0" name=""/>
        <dsp:cNvSpPr/>
      </dsp:nvSpPr>
      <dsp:spPr>
        <a:xfrm rot="5400000">
          <a:off x="-164672" y="4089387"/>
          <a:ext cx="1097814" cy="7684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5</a:t>
          </a:r>
        </a:p>
      </dsp:txBody>
      <dsp:txXfrm rot="-5400000">
        <a:off x="1" y="4308950"/>
        <a:ext cx="768469" cy="329345"/>
      </dsp:txXfrm>
    </dsp:sp>
    <dsp:sp modelId="{A7E1738A-71B7-4420-873B-ED5DB80E1717}">
      <dsp:nvSpPr>
        <dsp:cNvPr id="0" name=""/>
        <dsp:cNvSpPr/>
      </dsp:nvSpPr>
      <dsp:spPr>
        <a:xfrm rot="5400000">
          <a:off x="4839635" y="-146450"/>
          <a:ext cx="713579" cy="88559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kumimoji="0" lang="en-US" altLang="en-US" sz="2100" b="0" i="0" u="none" strike="noStrike" kern="1200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Consolas" panose="020B0609020204030204" pitchFamily="49" charset="0"/>
            </a:rPr>
            <a:t>do/while</a:t>
          </a:r>
          <a:r>
            <a:rPr kumimoji="0" lang="en-US" altLang="en-US" sz="2100" b="0" i="0" u="none" strike="noStrike" kern="1200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Verdana" panose="020B0604030504040204" pitchFamily="34" charset="0"/>
            </a:rPr>
            <a:t> - also loops through a block of code while a specified condition is true</a:t>
          </a:r>
          <a:endParaRPr lang="en-CA" sz="2100" kern="1200" dirty="0">
            <a:solidFill>
              <a:srgbClr val="7030A0"/>
            </a:solidFill>
          </a:endParaRPr>
        </a:p>
      </dsp:txBody>
      <dsp:txXfrm rot="-5400000">
        <a:off x="768469" y="3959550"/>
        <a:ext cx="8821077" cy="643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BEFEC64-3B02-48AC-B709-B2823D518D38}" type="datetimeFigureOut">
              <a:rPr lang="zh-CN" altLang="en-US" smtClean="0"/>
              <a:pPr/>
              <a:t>2022/4/9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2587AEE7-B495-4867-BA7D-C57079FABF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15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2022/4/9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23900" y="799925"/>
            <a:ext cx="109651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Web Programming</a:t>
            </a:r>
          </a:p>
          <a:p>
            <a:pPr algn="ctr"/>
            <a:r>
              <a:rPr lang="en-CA" altLang="zh-CN" sz="6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Javascripts</a:t>
            </a:r>
            <a:r>
              <a:rPr lang="en-CA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6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74646" y="2774426"/>
            <a:ext cx="2063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Jian Chen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Freeform 6"/>
          <p:cNvSpPr/>
          <p:nvPr/>
        </p:nvSpPr>
        <p:spPr bwMode="auto">
          <a:xfrm rot="5400000">
            <a:off x="5887375" y="3463773"/>
            <a:ext cx="608530" cy="205256"/>
          </a:xfrm>
          <a:custGeom>
            <a:avLst/>
            <a:gdLst>
              <a:gd name="T0" fmla="*/ 52 w 94"/>
              <a:gd name="T1" fmla="*/ 0 h 85"/>
              <a:gd name="T2" fmla="*/ 45 w 94"/>
              <a:gd name="T3" fmla="*/ 7 h 85"/>
              <a:gd name="T4" fmla="*/ 75 w 94"/>
              <a:gd name="T5" fmla="*/ 37 h 85"/>
              <a:gd name="T6" fmla="*/ 0 w 94"/>
              <a:gd name="T7" fmla="*/ 37 h 85"/>
              <a:gd name="T8" fmla="*/ 0 w 94"/>
              <a:gd name="T9" fmla="*/ 47 h 85"/>
              <a:gd name="T10" fmla="*/ 75 w 94"/>
              <a:gd name="T11" fmla="*/ 47 h 85"/>
              <a:gd name="T12" fmla="*/ 45 w 94"/>
              <a:gd name="T13" fmla="*/ 78 h 85"/>
              <a:gd name="T14" fmla="*/ 52 w 94"/>
              <a:gd name="T15" fmla="*/ 85 h 85"/>
              <a:gd name="T16" fmla="*/ 94 w 94"/>
              <a:gd name="T17" fmla="*/ 42 h 85"/>
              <a:gd name="T18" fmla="*/ 52 w 94"/>
              <a:gd name="T19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85">
                <a:moveTo>
                  <a:pt x="52" y="0"/>
                </a:moveTo>
                <a:lnTo>
                  <a:pt x="45" y="7"/>
                </a:lnTo>
                <a:lnTo>
                  <a:pt x="75" y="37"/>
                </a:lnTo>
                <a:lnTo>
                  <a:pt x="0" y="37"/>
                </a:lnTo>
                <a:lnTo>
                  <a:pt x="0" y="47"/>
                </a:lnTo>
                <a:lnTo>
                  <a:pt x="75" y="47"/>
                </a:lnTo>
                <a:lnTo>
                  <a:pt x="45" y="78"/>
                </a:lnTo>
                <a:lnTo>
                  <a:pt x="52" y="85"/>
                </a:lnTo>
                <a:lnTo>
                  <a:pt x="94" y="42"/>
                </a:lnTo>
                <a:lnTo>
                  <a:pt x="52" y="0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</a:ln>
        </p:spPr>
        <p:txBody>
          <a:bodyPr vert="horz" wrap="square" lIns="80296" tIns="40148" rIns="80296" bIns="40148" numCol="1" anchor="t" anchorCtr="0" compatLnSpc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58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D302D2D-BB15-46D1-A7ED-0A4EA1DEA17B}"/>
              </a:ext>
            </a:extLst>
          </p:cNvPr>
          <p:cNvSpPr txBox="1"/>
          <p:nvPr/>
        </p:nvSpPr>
        <p:spPr>
          <a:xfrm>
            <a:off x="6607206" y="375370"/>
            <a:ext cx="4758431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switch (new Date().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getDay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()) 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case 0: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 day = "Sunday";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  break;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case 1: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day = "Monday";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  break;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case 2: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  day = "Tuesday";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  break;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case 3: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day = "Wednesday";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  break;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case 4: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day = "Thursday";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  break;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case 5: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day = "Friday";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  break;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case 6: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 day = "Saturday";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4AAD90-4184-4B82-9169-42C9F2B4A49D}"/>
              </a:ext>
            </a:extLst>
          </p:cNvPr>
          <p:cNvGrpSpPr/>
          <p:nvPr/>
        </p:nvGrpSpPr>
        <p:grpSpPr>
          <a:xfrm>
            <a:off x="492341" y="5889036"/>
            <a:ext cx="6253578" cy="1180475"/>
            <a:chOff x="783455" y="5237826"/>
            <a:chExt cx="5528569" cy="1180475"/>
          </a:xfrm>
        </p:grpSpPr>
        <p:sp>
          <p:nvSpPr>
            <p:cNvPr id="11" name="Callout: Right Arrow 10">
              <a:extLst>
                <a:ext uri="{FF2B5EF4-FFF2-40B4-BE49-F238E27FC236}">
                  <a16:creationId xmlns:a16="http://schemas.microsoft.com/office/drawing/2014/main" id="{655D3FD3-CD92-43E5-BEDD-CA254734773E}"/>
                </a:ext>
              </a:extLst>
            </p:cNvPr>
            <p:cNvSpPr/>
            <p:nvPr/>
          </p:nvSpPr>
          <p:spPr>
            <a:xfrm>
              <a:off x="783455" y="5237826"/>
              <a:ext cx="5528569" cy="914400"/>
            </a:xfrm>
            <a:prstGeom prst="right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FDDDEA7-C23B-4CAC-AEAB-884FB931A1E9}"/>
                </a:ext>
              </a:extLst>
            </p:cNvPr>
            <p:cNvSpPr txBox="1"/>
            <p:nvPr/>
          </p:nvSpPr>
          <p:spPr>
            <a:xfrm>
              <a:off x="1103791" y="5402638"/>
              <a:ext cx="3255146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Verdana" panose="020B0604030504040204" pitchFamily="34" charset="0"/>
                </a:rPr>
                <a:t>The result of day will be:</a:t>
              </a:r>
              <a:endPara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urier New" panose="02070409020205090404" pitchFamily="49" charset="0"/>
                  <a:cs typeface="Courier New" panose="02070409020205090404" pitchFamily="49" charset="0"/>
                </a:rPr>
                <a:t>Friday</a:t>
              </a:r>
              <a:endPara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3C0B69-9406-45DD-A9AD-154D411D571A}"/>
              </a:ext>
            </a:extLst>
          </p:cNvPr>
          <p:cNvGrpSpPr/>
          <p:nvPr/>
        </p:nvGrpSpPr>
        <p:grpSpPr>
          <a:xfrm>
            <a:off x="492341" y="526848"/>
            <a:ext cx="5988358" cy="2237172"/>
            <a:chOff x="488273" y="1645435"/>
            <a:chExt cx="5988358" cy="2237172"/>
          </a:xfrm>
        </p:grpSpPr>
        <p:sp>
          <p:nvSpPr>
            <p:cNvPr id="13" name="Callout: Right Arrow 12">
              <a:extLst>
                <a:ext uri="{FF2B5EF4-FFF2-40B4-BE49-F238E27FC236}">
                  <a16:creationId xmlns:a16="http://schemas.microsoft.com/office/drawing/2014/main" id="{9DF26FD5-84F2-4120-A2F9-C52A5F7114EC}"/>
                </a:ext>
              </a:extLst>
            </p:cNvPr>
            <p:cNvSpPr/>
            <p:nvPr/>
          </p:nvSpPr>
          <p:spPr>
            <a:xfrm>
              <a:off x="488273" y="1645435"/>
              <a:ext cx="5988358" cy="2237172"/>
            </a:xfrm>
            <a:prstGeom prst="right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F9AC96-B149-4ED9-9E1E-1734C0BE4A2A}"/>
                </a:ext>
              </a:extLst>
            </p:cNvPr>
            <p:cNvSpPr txBox="1"/>
            <p:nvPr/>
          </p:nvSpPr>
          <p:spPr>
            <a:xfrm>
              <a:off x="614780" y="1683833"/>
              <a:ext cx="3768199" cy="21241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Verdana" panose="020B0604030504040204" pitchFamily="34" charset="0"/>
                </a:rPr>
                <a:t>The </a:t>
              </a:r>
              <a:r>
                <a:rPr kumimoji="0" lang="en-US" altLang="en-US" sz="1800" b="0" i="0" u="none" strike="noStrike" cap="none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getDay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()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Verdana" panose="020B0604030504040204" pitchFamily="34" charset="0"/>
                </a:rPr>
                <a:t> 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Verdana" panose="020B0604030504040204" pitchFamily="34" charset="0"/>
                </a:rPr>
                <a:t>method returns the weekday as a number between 0 and 6.</a:t>
              </a:r>
              <a:endPara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Verdana" panose="020B0604030504040204" pitchFamily="34" charset="0"/>
                </a:rPr>
                <a:t>(Sunday=0, Monday=1, Tuesday=2 ..)</a:t>
              </a:r>
              <a:endPara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62593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2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637" y="2053253"/>
            <a:ext cx="6620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err="1">
                <a:solidFill>
                  <a:schemeClr val="bg1"/>
                </a:solidFill>
                <a:ea typeface="微软雅黑" panose="020B0503020204020204" pitchFamily="34" charset="-122"/>
              </a:rPr>
              <a:t>Javascript</a:t>
            </a:r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 Loop 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654424" y="186776"/>
            <a:ext cx="7217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</a:rPr>
              <a:t>Loop Concept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CADFB-0F52-4495-A4C0-7D73FEAF21A5}"/>
              </a:ext>
            </a:extLst>
          </p:cNvPr>
          <p:cNvSpPr txBox="1"/>
          <p:nvPr/>
        </p:nvSpPr>
        <p:spPr>
          <a:xfrm>
            <a:off x="674704" y="942314"/>
            <a:ext cx="10937288" cy="167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Loops are handy, if run the same code over and over again, each time with a different value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 like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working with arrays: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const cars = ["BMW", "Volvo", "Saab", "Ford", "Fiat", "Audi"];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8796EC-3596-4070-A186-20D9F1A7AFF2}"/>
              </a:ext>
            </a:extLst>
          </p:cNvPr>
          <p:cNvSpPr txBox="1"/>
          <p:nvPr/>
        </p:nvSpPr>
        <p:spPr>
          <a:xfrm>
            <a:off x="6969709" y="3388144"/>
            <a:ext cx="4477304" cy="2308324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text += cars[0] + "&lt;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&gt;";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text += cars[1] + "&lt;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&gt;";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text += cars[2] + "&lt;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&gt;";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text += cars[3] + "&lt;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&gt;";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text += cars[4] + "&lt;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&gt;";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text += cars[5] + "&lt;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&gt;";</a:t>
            </a:r>
            <a:endParaRPr lang="en-CA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955AB8-968A-4B1F-9D25-6C99FB9F0BF0}"/>
              </a:ext>
            </a:extLst>
          </p:cNvPr>
          <p:cNvSpPr txBox="1"/>
          <p:nvPr/>
        </p:nvSpPr>
        <p:spPr>
          <a:xfrm>
            <a:off x="674704" y="3757476"/>
            <a:ext cx="5652856" cy="156966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for (let 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 0;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cars.length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++) {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text += cars[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 + "&lt;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&gt;";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20731FE3-72C7-4A9E-AB56-72CFF44D9B12}"/>
              </a:ext>
            </a:extLst>
          </p:cNvPr>
          <p:cNvSpPr/>
          <p:nvPr/>
        </p:nvSpPr>
        <p:spPr>
          <a:xfrm>
            <a:off x="6327560" y="3757476"/>
            <a:ext cx="642149" cy="156966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8556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1464817" y="186776"/>
            <a:ext cx="8673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Loop Types 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9DE2386C-9C93-447B-AC1C-4EAAE22EC4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8182872"/>
              </p:ext>
            </p:extLst>
          </p:nvPr>
        </p:nvGraphicFramePr>
        <p:xfrm>
          <a:off x="1266054" y="1238344"/>
          <a:ext cx="9624381" cy="5024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359308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Loop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3B28D-65D0-4DCD-8C03-B055B4FA9B0F}"/>
              </a:ext>
            </a:extLst>
          </p:cNvPr>
          <p:cNvSpPr txBox="1"/>
          <p:nvPr/>
        </p:nvSpPr>
        <p:spPr>
          <a:xfrm>
            <a:off x="372862" y="611166"/>
            <a:ext cx="11469950" cy="603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loop has the following syntax: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for (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statement 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statement 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statement 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//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code block to be executed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Statement 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is executed (one time) before the execution of the code block.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Statement 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defines the condition for executing the code block.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Statement 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is executed (every time) after the code block has been executed.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for (let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= 0;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&lt; 5;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++)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text += "The number is " +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+ "&lt;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&gt;";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Statement 1 sets a variable before the loop starts (let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= 0).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Statement 2 defines the condition for the loop to run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must be less than 5).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Statement 3 increases a value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++) </a:t>
            </a:r>
            <a:r>
              <a:rPr lang="en-US" altLang="en-US" sz="2000" dirty="0">
                <a:solidFill>
                  <a:schemeClr val="bg1"/>
                </a:solidFill>
                <a:latin typeface="Verdana" panose="020B0604030504040204" pitchFamily="34" charset="0"/>
              </a:rPr>
              <a:t>every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time the code block in loop is executed.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9047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Statement 1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2BD759-0A0F-4F09-8A22-C68322AC6822}"/>
              </a:ext>
            </a:extLst>
          </p:cNvPr>
          <p:cNvSpPr txBox="1"/>
          <p:nvPr/>
        </p:nvSpPr>
        <p:spPr>
          <a:xfrm>
            <a:off x="831541" y="1073125"/>
            <a:ext cx="1052891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tatement 1 to initialize the variable used in the loop (let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= 0).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Statement 1 is optional.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can initiate many values in statement 1 (separated by comma):</a:t>
            </a: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for (let 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= 0, 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cars.length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, text = ""; 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++) {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text += cars[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] + "&lt;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&gt;";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b="0" i="0" dirty="0">
              <a:solidFill>
                <a:srgbClr val="FFFF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can omit statement 1 (like when your values are set before the loop starts):</a:t>
            </a: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 2;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cars.length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let text = "";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for (;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++) {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text += cars[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 + "&lt;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&gt;";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33336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192782" y="131358"/>
            <a:ext cx="770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Statement 2</a:t>
            </a:r>
            <a:r>
              <a:rPr lang="en-US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741950-0EA7-4CDB-8436-1951098A600C}"/>
              </a:ext>
            </a:extLst>
          </p:cNvPr>
          <p:cNvSpPr txBox="1"/>
          <p:nvPr/>
        </p:nvSpPr>
        <p:spPr>
          <a:xfrm>
            <a:off x="887767" y="1378627"/>
            <a:ext cx="10608815" cy="4449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tatement 2 is used to evaluate the condition of the initial variable.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This is not always the case, JavaScript doesn't care. Statement 2 is also optional.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If statement 2 returns true, the loop will start over again, if it returns false, the loop will end.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If omit statement 2, you must provide a 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break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inside the loop. Otherwise the loop will never end. This will crash your browser. </a:t>
            </a:r>
          </a:p>
        </p:txBody>
      </p:sp>
    </p:spTree>
    <p:extLst>
      <p:ext uri="{BB962C8B-B14F-4D97-AF65-F5344CB8AC3E}">
        <p14:creationId xmlns:p14="http://schemas.microsoft.com/office/powerpoint/2010/main" val="20010006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192782" y="131358"/>
            <a:ext cx="770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Statement 3</a:t>
            </a:r>
            <a:r>
              <a:rPr lang="en-US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A5919A-9129-4A01-9168-23040D94189D}"/>
              </a:ext>
            </a:extLst>
          </p:cNvPr>
          <p:cNvSpPr txBox="1"/>
          <p:nvPr/>
        </p:nvSpPr>
        <p:spPr>
          <a:xfrm>
            <a:off x="905522" y="870764"/>
            <a:ext cx="1061769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tatement 3 increments the value of the initial variable.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This is not always the case, JavaScript doesn't care, and statement 3 is optional.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Statement 3 can do anything like negative increment (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--), positive increment (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=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+ 15), or anything else.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Statement 3 can also be omitted (like when you increment your values inside the loop):</a:t>
            </a: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= 0;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cars.length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text = "";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for (; 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 ) {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text += cars[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] + "&lt;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&gt;";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++;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52193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44">
            <a:extLst>
              <a:ext uri="{FF2B5EF4-FFF2-40B4-BE49-F238E27FC236}">
                <a16:creationId xmlns:a16="http://schemas.microsoft.com/office/drawing/2014/main" id="{8A18A274-B9F4-467D-839E-0C834F01134F}"/>
              </a:ext>
            </a:extLst>
          </p:cNvPr>
          <p:cNvSpPr txBox="1"/>
          <p:nvPr/>
        </p:nvSpPr>
        <p:spPr>
          <a:xfrm>
            <a:off x="2494625" y="186776"/>
            <a:ext cx="6320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For In Loop 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858107-472C-4181-82C1-A0ADD8B1C911}"/>
              </a:ext>
            </a:extLst>
          </p:cNvPr>
          <p:cNvSpPr txBox="1"/>
          <p:nvPr/>
        </p:nvSpPr>
        <p:spPr>
          <a:xfrm>
            <a:off x="1009095" y="895251"/>
            <a:ext cx="10203402" cy="156966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JavaScript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 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loops through the properties of an Object: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for (key in object)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//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code block to be executed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34E782-78F0-4909-BE2C-70B8A4798919}"/>
              </a:ext>
            </a:extLst>
          </p:cNvPr>
          <p:cNvSpPr txBox="1"/>
          <p:nvPr/>
        </p:nvSpPr>
        <p:spPr>
          <a:xfrm>
            <a:off x="1680836" y="3254904"/>
            <a:ext cx="8901343" cy="3416320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const person = {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:"John",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:"Doe", age:25};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let text = "";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for (let x in person)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text += person[x];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for 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loop iterates over a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person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object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Each iteration returns a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key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(x)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key is used to access the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of the key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value of the key is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person[x]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D8388989-8744-4EC8-80A5-07F92D6AE41F}"/>
              </a:ext>
            </a:extLst>
          </p:cNvPr>
          <p:cNvSpPr/>
          <p:nvPr/>
        </p:nvSpPr>
        <p:spPr>
          <a:xfrm>
            <a:off x="5655073" y="2464912"/>
            <a:ext cx="949911" cy="789992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80505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144">
            <a:extLst>
              <a:ext uri="{FF2B5EF4-FFF2-40B4-BE49-F238E27FC236}">
                <a16:creationId xmlns:a16="http://schemas.microsoft.com/office/drawing/2014/main" id="{ED64B6A0-29AD-47C6-A97F-D236BB56BEC3}"/>
              </a:ext>
            </a:extLst>
          </p:cNvPr>
          <p:cNvSpPr txBox="1"/>
          <p:nvPr/>
        </p:nvSpPr>
        <p:spPr>
          <a:xfrm>
            <a:off x="2494625" y="186776"/>
            <a:ext cx="6320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For In Over Array 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9FD6A4-CFFE-471C-8C0F-5A275ADFB4FA}"/>
              </a:ext>
            </a:extLst>
          </p:cNvPr>
          <p:cNvSpPr txBox="1"/>
          <p:nvPr/>
        </p:nvSpPr>
        <p:spPr>
          <a:xfrm>
            <a:off x="613257" y="1203504"/>
            <a:ext cx="11026066" cy="1569660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JavaScript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 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statement loop over the properties of an Array: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for (variable in array)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code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C7E1AB-57D1-4E1D-A586-959DFC3E6C09}"/>
              </a:ext>
            </a:extLst>
          </p:cNvPr>
          <p:cNvGrpSpPr/>
          <p:nvPr/>
        </p:nvGrpSpPr>
        <p:grpSpPr>
          <a:xfrm>
            <a:off x="2870405" y="2773164"/>
            <a:ext cx="6205491" cy="3169329"/>
            <a:chOff x="4500979" y="2947386"/>
            <a:chExt cx="6205491" cy="3169329"/>
          </a:xfrm>
        </p:grpSpPr>
        <p:sp>
          <p:nvSpPr>
            <p:cNvPr id="6" name="Callout: Up Arrow 5">
              <a:extLst>
                <a:ext uri="{FF2B5EF4-FFF2-40B4-BE49-F238E27FC236}">
                  <a16:creationId xmlns:a16="http://schemas.microsoft.com/office/drawing/2014/main" id="{90EEEA18-7F23-40F2-BA90-A715DA540F3D}"/>
                </a:ext>
              </a:extLst>
            </p:cNvPr>
            <p:cNvSpPr/>
            <p:nvPr/>
          </p:nvSpPr>
          <p:spPr>
            <a:xfrm>
              <a:off x="4500979" y="2947386"/>
              <a:ext cx="6196613" cy="3169329"/>
            </a:xfrm>
            <a:prstGeom prst="up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6572F9-A33A-4972-829F-438B004B07FE}"/>
                </a:ext>
              </a:extLst>
            </p:cNvPr>
            <p:cNvSpPr txBox="1"/>
            <p:nvPr/>
          </p:nvSpPr>
          <p:spPr>
            <a:xfrm>
              <a:off x="4611950" y="4132798"/>
              <a:ext cx="6094520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const numbers = [45, 4, 9, 16, 25];</a:t>
              </a:r>
              <a:b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let txt = "";</a:t>
              </a:r>
              <a:b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for (let x in numbers) {</a:t>
              </a:r>
              <a:b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  txt += numbers[x];</a:t>
              </a:r>
              <a:b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71324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1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637" y="2040273"/>
            <a:ext cx="6620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err="1">
                <a:solidFill>
                  <a:schemeClr val="bg1"/>
                </a:solidFill>
                <a:ea typeface="微软雅黑" panose="020B0503020204020204" pitchFamily="34" charset="-122"/>
              </a:rPr>
              <a:t>Javascript</a:t>
            </a:r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 Condition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7453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7172800" y="2923210"/>
            <a:ext cx="623405" cy="546805"/>
            <a:chOff x="14344650" y="-2063655"/>
            <a:chExt cx="2655698" cy="2329383"/>
          </a:xfrm>
          <a:solidFill>
            <a:schemeClr val="bg1">
              <a:alpha val="60000"/>
            </a:schemeClr>
          </a:solidFill>
        </p:grpSpPr>
        <p:sp>
          <p:nvSpPr>
            <p:cNvPr id="130" name="椭圆 129"/>
            <p:cNvSpPr/>
            <p:nvPr/>
          </p:nvSpPr>
          <p:spPr>
            <a:xfrm>
              <a:off x="14344650" y="-8792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14668500" y="-29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15101049" y="-8639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15266898" y="-11111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15419298" y="-20636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15781248" y="-583186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16390848" y="-7115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16509179" y="-133432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15770046" y="113328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16847948" y="-1236009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40" name="直接连接符 139"/>
            <p:cNvCxnSpPr>
              <a:stCxn id="132" idx="7"/>
              <a:endCxn id="133" idx="3"/>
            </p:cNvCxnSpPr>
            <p:nvPr/>
          </p:nvCxnSpPr>
          <p:spPr>
            <a:xfrm flipV="1">
              <a:off x="15231131" y="-981073"/>
              <a:ext cx="58085" cy="139486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7190688" y="2926609"/>
            <a:ext cx="587482" cy="511019"/>
            <a:chOff x="14491853" y="-2049174"/>
            <a:chExt cx="2502668" cy="2176934"/>
          </a:xfrm>
        </p:grpSpPr>
        <p:cxnSp>
          <p:nvCxnSpPr>
            <p:cNvPr id="111" name="直接连接符 110"/>
            <p:cNvCxnSpPr>
              <a:stCxn id="134" idx="3"/>
              <a:endCxn id="130" idx="7"/>
            </p:cNvCxnSpPr>
            <p:nvPr/>
          </p:nvCxnSpPr>
          <p:spPr>
            <a:xfrm flipH="1">
              <a:off x="14546894" y="-1995400"/>
              <a:ext cx="965718" cy="107662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30" idx="4"/>
              <a:endCxn id="131" idx="0"/>
            </p:cNvCxnSpPr>
            <p:nvPr/>
          </p:nvCxnSpPr>
          <p:spPr>
            <a:xfrm>
              <a:off x="14491853" y="-788661"/>
              <a:ext cx="321906" cy="72496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31" idx="6"/>
              <a:endCxn id="138" idx="2"/>
            </p:cNvCxnSpPr>
            <p:nvPr/>
          </p:nvCxnSpPr>
          <p:spPr>
            <a:xfrm>
              <a:off x="14889195" y="11441"/>
              <a:ext cx="952193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38" idx="7"/>
              <a:endCxn id="137" idx="2"/>
            </p:cNvCxnSpPr>
            <p:nvPr/>
          </p:nvCxnSpPr>
          <p:spPr>
            <a:xfrm flipV="1">
              <a:off x="15971130" y="-118247"/>
              <a:ext cx="608646" cy="19206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37" idx="0"/>
              <a:endCxn id="139" idx="4"/>
            </p:cNvCxnSpPr>
            <p:nvPr/>
          </p:nvCxnSpPr>
          <p:spPr>
            <a:xfrm flipV="1">
              <a:off x="16656384" y="-1144748"/>
              <a:ext cx="338137" cy="95219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39" idx="1"/>
              <a:endCxn id="134" idx="6"/>
            </p:cNvCxnSpPr>
            <p:nvPr/>
          </p:nvCxnSpPr>
          <p:spPr>
            <a:xfrm flipH="1" flipV="1">
              <a:off x="15642822" y="-2049174"/>
              <a:ext cx="1298445" cy="77365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34" idx="4"/>
              <a:endCxn id="133" idx="0"/>
            </p:cNvCxnSpPr>
            <p:nvPr/>
          </p:nvCxnSpPr>
          <p:spPr>
            <a:xfrm flipH="1">
              <a:off x="15415014" y="-1973082"/>
              <a:ext cx="151485" cy="80341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34" idx="5"/>
              <a:endCxn id="135" idx="0"/>
            </p:cNvCxnSpPr>
            <p:nvPr/>
          </p:nvCxnSpPr>
          <p:spPr>
            <a:xfrm>
              <a:off x="15620380" y="-1995400"/>
              <a:ext cx="308381" cy="13525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35" idx="1"/>
              <a:endCxn id="133" idx="5"/>
            </p:cNvCxnSpPr>
            <p:nvPr/>
          </p:nvCxnSpPr>
          <p:spPr>
            <a:xfrm flipH="1" flipV="1">
              <a:off x="15468805" y="-1039280"/>
              <a:ext cx="405764" cy="41928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35" idx="7"/>
              <a:endCxn id="136" idx="2"/>
            </p:cNvCxnSpPr>
            <p:nvPr/>
          </p:nvCxnSpPr>
          <p:spPr>
            <a:xfrm flipV="1">
              <a:off x="15982334" y="-695733"/>
              <a:ext cx="478802" cy="757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36" idx="7"/>
              <a:endCxn id="139" idx="3"/>
            </p:cNvCxnSpPr>
            <p:nvPr/>
          </p:nvCxnSpPr>
          <p:spPr>
            <a:xfrm flipV="1">
              <a:off x="16591930" y="-1167600"/>
              <a:ext cx="348957" cy="41658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36" idx="4"/>
              <a:endCxn id="137" idx="1"/>
            </p:cNvCxnSpPr>
            <p:nvPr/>
          </p:nvCxnSpPr>
          <p:spPr>
            <a:xfrm>
              <a:off x="16538050" y="-620933"/>
              <a:ext cx="64922" cy="4490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37" idx="2"/>
              <a:endCxn id="135" idx="5"/>
            </p:cNvCxnSpPr>
            <p:nvPr/>
          </p:nvCxnSpPr>
          <p:spPr>
            <a:xfrm flipH="1" flipV="1">
              <a:off x="15982356" y="-511297"/>
              <a:ext cx="597826" cy="3949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35" idx="7"/>
              <a:endCxn id="139" idx="2"/>
            </p:cNvCxnSpPr>
            <p:nvPr/>
          </p:nvCxnSpPr>
          <p:spPr>
            <a:xfrm flipV="1">
              <a:off x="15982334" y="-1220521"/>
              <a:ext cx="935962" cy="600530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35" idx="4"/>
              <a:endCxn id="138" idx="0"/>
            </p:cNvCxnSpPr>
            <p:nvPr/>
          </p:nvCxnSpPr>
          <p:spPr>
            <a:xfrm flipH="1">
              <a:off x="15917633" y="-489908"/>
              <a:ext cx="10820" cy="54372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38" idx="1"/>
              <a:endCxn id="132" idx="5"/>
            </p:cNvCxnSpPr>
            <p:nvPr/>
          </p:nvCxnSpPr>
          <p:spPr>
            <a:xfrm flipH="1" flipV="1">
              <a:off x="15300704" y="-794519"/>
              <a:ext cx="562659" cy="86833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32" idx="2"/>
              <a:endCxn id="130" idx="6"/>
            </p:cNvCxnSpPr>
            <p:nvPr/>
          </p:nvCxnSpPr>
          <p:spPr>
            <a:xfrm flipH="1" flipV="1">
              <a:off x="14568813" y="-863057"/>
              <a:ext cx="603236" cy="1623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32" idx="3"/>
              <a:endCxn id="131" idx="7"/>
            </p:cNvCxnSpPr>
            <p:nvPr/>
          </p:nvCxnSpPr>
          <p:spPr>
            <a:xfrm flipH="1">
              <a:off x="14867051" y="-792947"/>
              <a:ext cx="324611" cy="75201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32" idx="0"/>
              <a:endCxn id="133" idx="3"/>
            </p:cNvCxnSpPr>
            <p:nvPr/>
          </p:nvCxnSpPr>
          <p:spPr>
            <a:xfrm flipV="1">
              <a:off x="15245548" y="-1039348"/>
              <a:ext cx="113614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026165" y="2936393"/>
            <a:ext cx="1876425" cy="440055"/>
            <a:chOff x="1902600" y="5380508"/>
            <a:chExt cx="1876425" cy="440055"/>
          </a:xfrm>
        </p:grpSpPr>
        <p:sp>
          <p:nvSpPr>
            <p:cNvPr id="107" name="矩形 106"/>
            <p:cNvSpPr/>
            <p:nvPr/>
          </p:nvSpPr>
          <p:spPr>
            <a:xfrm>
              <a:off x="1902600" y="5380508"/>
              <a:ext cx="1876425" cy="440055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1914316" y="5405166"/>
              <a:ext cx="18479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Jian</a:t>
              </a: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CA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Chen</a:t>
              </a:r>
              <a:endParaRPr lang="zh-CN" altLang="en-US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1846553" y="1643380"/>
            <a:ext cx="8840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altLang="zh-CN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hanks for your attending</a:t>
            </a:r>
            <a:endParaRPr lang="zh-CN" altLang="en-US" sz="54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>
            <a:off x="4273253" y="2697983"/>
            <a:ext cx="3528000" cy="0"/>
          </a:xfrm>
          <a:prstGeom prst="line">
            <a:avLst/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Conditional Statements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AD0989-B1B7-46DA-AC40-AE1478755462}"/>
              </a:ext>
            </a:extLst>
          </p:cNvPr>
          <p:cNvSpPr txBox="1"/>
          <p:nvPr/>
        </p:nvSpPr>
        <p:spPr>
          <a:xfrm>
            <a:off x="582967" y="1213451"/>
            <a:ext cx="11256885" cy="5015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erform different actions for different decisions</a:t>
            </a: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by using conditional statements </a:t>
            </a: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n JavaScript as below: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Use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to specify a block of code to be executed, if a specified condition is true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Use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to specify a block of code to be executed, if the same condition is false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Use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else 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to specify a new condition to test, if the first condition is false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Use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to specify many alternative blocks of code to be executed</a:t>
            </a:r>
          </a:p>
        </p:txBody>
      </p:sp>
    </p:spTree>
    <p:extLst>
      <p:ext uri="{BB962C8B-B14F-4D97-AF65-F5344CB8AC3E}">
        <p14:creationId xmlns:p14="http://schemas.microsoft.com/office/powerpoint/2010/main" val="39524168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 Statements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8B623A-EE05-4E4D-8B8C-C8F9C7185941}"/>
              </a:ext>
            </a:extLst>
          </p:cNvPr>
          <p:cNvSpPr txBox="1"/>
          <p:nvPr/>
        </p:nvSpPr>
        <p:spPr>
          <a:xfrm>
            <a:off x="772359" y="905060"/>
            <a:ext cx="1107933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Verdana" panose="020B0604030504040204" pitchFamily="34" charset="0"/>
              </a:rPr>
              <a:t>Use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Verdana" panose="020B0604030504040204" pitchFamily="34" charset="0"/>
              </a:rPr>
              <a:t> statement to specify a block of JavaScript code to be executed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Verdana" panose="020B0604030504040204" pitchFamily="34" charset="0"/>
              </a:rPr>
              <a:t> a condition is true.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Syntax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if (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//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block of code to be executed if the condition is true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Verdana" panose="020B0604030504040204" pitchFamily="34" charset="0"/>
              </a:rPr>
              <a:t>Note that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Verdana" panose="020B0604030504040204" pitchFamily="34" charset="0"/>
              </a:rPr>
              <a:t> is in lowercase letters. Uppercase letters (If or IF) will generate a JavaScript error.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Verdana" panose="020B0604030504040204" pitchFamily="34" charset="0"/>
              </a:rPr>
              <a:t>Make a "Good </a:t>
            </a:r>
            <a:r>
              <a:rPr lang="en-US" altLang="en-US" sz="2400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</a:rPr>
              <a:t>morning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Verdana" panose="020B0604030504040204" pitchFamily="34" charset="0"/>
              </a:rPr>
              <a:t>" greeting if the hour is less than 10:00: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if (hour &lt; 10)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greeting = "Good </a:t>
            </a:r>
            <a:r>
              <a:rPr lang="en-US" alt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morning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Verdana" panose="020B0604030504040204" pitchFamily="34" charset="0"/>
              </a:rPr>
              <a:t>The result of greeting will be: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Good </a:t>
            </a:r>
            <a:r>
              <a:rPr lang="en-US" altLang="en-US" sz="2400" dirty="0">
                <a:solidFill>
                  <a:srgbClr val="FFFF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morning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1903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else Statements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1134AC-7BA1-40EB-8259-18BCFDA48BE9}"/>
              </a:ext>
            </a:extLst>
          </p:cNvPr>
          <p:cNvSpPr txBox="1"/>
          <p:nvPr/>
        </p:nvSpPr>
        <p:spPr>
          <a:xfrm>
            <a:off x="426130" y="1167247"/>
            <a:ext cx="1157648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Use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statement to specify a block of code to be executed if the condition is false.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if (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//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block of code to be executed if the condition is true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 else 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//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block of code to be executed if the condition is false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If the hour less than 18, create "Good day", otherwise "Good evening":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if (hour &lt; 18)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greeting = "Good day";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 else 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greeting = "Good evening";}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result of greeting will be: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Good day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1758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else if Statements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717CF1-51C7-4D76-85A8-208D90045428}"/>
              </a:ext>
            </a:extLst>
          </p:cNvPr>
          <p:cNvSpPr txBox="1"/>
          <p:nvPr/>
        </p:nvSpPr>
        <p:spPr>
          <a:xfrm>
            <a:off x="695417" y="1170459"/>
            <a:ext cx="1113259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Use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else 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statement to specify a new condition if the first condition is false.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if (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condition1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//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block of code to be executed if condition1 is true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 else if (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condition2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//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block of code to be executed if the condition1 is false and condition2 is true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 else 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//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block of code to be executed if the condition1 is false and condition2 is false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If time is less than 10:00, create a "Good morning" greeting, if not, but time is less than 20:00, create a "Good day" greeting, otherwise a "Good evening":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if (time &lt; 10)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greeting = "Good morning";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 else if (time &lt; 20) 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greeting = "Good day";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 else 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greeting = "Good evening";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result of greeting will be: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Good day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031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switch Statements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E980C8-6E73-431E-9BC2-BB67C8F2F815}"/>
              </a:ext>
            </a:extLst>
          </p:cNvPr>
          <p:cNvSpPr txBox="1"/>
          <p:nvPr/>
        </p:nvSpPr>
        <p:spPr>
          <a:xfrm>
            <a:off x="591844" y="1038913"/>
            <a:ext cx="1100831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Use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statement to select one of many code blocks to be executed.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switch(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case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  // code block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  break;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case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  // code block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  break;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default: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  //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code block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switch expression is evaluated once.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value of the expression compare with the values of each case.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If there is a match, the associated block of code is executed.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If there is no match, the default code block is executed.</a:t>
            </a:r>
          </a:p>
        </p:txBody>
      </p:sp>
    </p:spTree>
    <p:extLst>
      <p:ext uri="{BB962C8B-B14F-4D97-AF65-F5344CB8AC3E}">
        <p14:creationId xmlns:p14="http://schemas.microsoft.com/office/powerpoint/2010/main" val="3924415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Break Keyword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4E6BB6-9F4B-44E0-88B3-519305365C0D}"/>
              </a:ext>
            </a:extLst>
          </p:cNvPr>
          <p:cNvSpPr txBox="1"/>
          <p:nvPr/>
        </p:nvSpPr>
        <p:spPr>
          <a:xfrm>
            <a:off x="738326" y="1144259"/>
            <a:ext cx="10715347" cy="5147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When JavaScript reaches a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keyword, it breaks out of the switch block.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This will stop the execution inside the switch block.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It is not necessary to break the last case in a switch block. The block breaks (ends) there anyway.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Note: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If omit the break statement, the next case will be executed even if the evaluation does not match the case.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5243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Default Keyword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F84C64-8A54-476E-B145-39E63AE13968}"/>
              </a:ext>
            </a:extLst>
          </p:cNvPr>
          <p:cNvSpPr txBox="1"/>
          <p:nvPr/>
        </p:nvSpPr>
        <p:spPr>
          <a:xfrm>
            <a:off x="548936" y="1415902"/>
            <a:ext cx="5060272" cy="4524315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keyword specifies the code to run if there is no case match: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getDay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method returns the weekday as a number between 0 and 6.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If today is neither </a:t>
            </a: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Friday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(5) nor Sunday (0), write a default message: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result of text will be: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Looking forward to the </a:t>
            </a:r>
            <a:r>
              <a:rPr lang="en-US" altLang="en-US" sz="2400" dirty="0">
                <a:solidFill>
                  <a:schemeClr val="bg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Saturday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EBD388-B85E-4B40-A7DD-817B327DBB5B}"/>
              </a:ext>
            </a:extLst>
          </p:cNvPr>
          <p:cNvSpPr txBox="1"/>
          <p:nvPr/>
        </p:nvSpPr>
        <p:spPr>
          <a:xfrm>
            <a:off x="6211410" y="1607595"/>
            <a:ext cx="5692065" cy="4154984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switch (new Date().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getDay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case </a:t>
            </a:r>
            <a:r>
              <a:rPr lang="en-US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text = "Today is </a:t>
            </a:r>
            <a:r>
              <a:rPr lang="en-US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Friday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break;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case 0: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 text = "Today is Sunday";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break;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default: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 text = "Looking forward to the Weekend";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D45E06F-6DF1-4B3D-9884-6D402443582A}"/>
              </a:ext>
            </a:extLst>
          </p:cNvPr>
          <p:cNvSpPr/>
          <p:nvPr/>
        </p:nvSpPr>
        <p:spPr>
          <a:xfrm>
            <a:off x="5636580" y="1620175"/>
            <a:ext cx="547458" cy="411577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53769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14690</TotalTime>
  <Words>1838</Words>
  <Application>Microsoft Office PowerPoint</Application>
  <PresentationFormat>Widescreen</PresentationFormat>
  <Paragraphs>121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Microsoft YaHei</vt:lpstr>
      <vt:lpstr>Microsoft YaHei</vt:lpstr>
      <vt:lpstr>Arial</vt:lpstr>
      <vt:lpstr>Calibri</vt:lpstr>
      <vt:lpstr>Calibri Light</vt:lpstr>
      <vt:lpstr>Consolas</vt:lpstr>
      <vt:lpstr>Courier New</vt:lpstr>
      <vt:lpstr>Segoe UI</vt:lpstr>
      <vt:lpstr>Verdana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Justin Jian Chen</cp:lastModifiedBy>
  <cp:revision>156</cp:revision>
  <dcterms:created xsi:type="dcterms:W3CDTF">2017-05-21T03:23:00Z</dcterms:created>
  <dcterms:modified xsi:type="dcterms:W3CDTF">2022-04-09T20:53:40Z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