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34" r:id="rId9"/>
    <p:sldId id="335" r:id="rId10"/>
    <p:sldId id="336" r:id="rId11"/>
    <p:sldId id="318" r:id="rId12"/>
    <p:sldId id="325" r:id="rId13"/>
    <p:sldId id="326" r:id="rId14"/>
    <p:sldId id="315" r:id="rId15"/>
    <p:sldId id="316" r:id="rId16"/>
    <p:sldId id="297" r:id="rId17"/>
    <p:sldId id="306" r:id="rId18"/>
    <p:sldId id="307" r:id="rId19"/>
    <p:sldId id="311" r:id="rId20"/>
    <p:sldId id="337" r:id="rId21"/>
    <p:sldId id="328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 Array Elements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F14D9-4CFC-4B2B-9FD0-D07070A8E4D1}"/>
              </a:ext>
            </a:extLst>
          </p:cNvPr>
          <p:cNvSpPr txBox="1"/>
          <p:nvPr/>
        </p:nvSpPr>
        <p:spPr>
          <a:xfrm>
            <a:off x="1855436" y="983704"/>
            <a:ext cx="853144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One way to loop through an array, is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fruits[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 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US" altLang="en-US" sz="20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also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 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(value)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value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2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17510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 Method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Convert Array into String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F4385-A1D5-42CC-B3EA-D73D8E7B11DE}"/>
              </a:ext>
            </a:extLst>
          </p:cNvPr>
          <p:cNvSpPr txBox="1"/>
          <p:nvPr/>
        </p:nvSpPr>
        <p:spPr>
          <a:xfrm>
            <a:off x="507506" y="650509"/>
            <a:ext cx="11176987" cy="611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 method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converts an array to a string of (comma separated) array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Banana,Orange,Apple,Mango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also joins all array elements into a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behaves just like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but in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specify the separator: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 * 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 * Orange * Apple * Mango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6968500-8895-4695-B40D-D75B65EA3071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Popping and Pushing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5815-05B9-4ED0-9AA1-0F85E927EF35}"/>
              </a:ext>
            </a:extLst>
          </p:cNvPr>
          <p:cNvSpPr txBox="1"/>
          <p:nvPr/>
        </p:nvSpPr>
        <p:spPr>
          <a:xfrm>
            <a:off x="765051" y="2286000"/>
            <a:ext cx="3384000" cy="282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When you work with arrays, it is easy to remove elements and add new elements.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Popping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out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of an array, or pushing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into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an array.</a:t>
            </a:r>
          </a:p>
        </p:txBody>
      </p:sp>
      <p:pic>
        <p:nvPicPr>
          <p:cNvPr id="2050" name="Picture 2" descr="Stacks &amp; Queues. Stack | by Byron Skoutaris | Medium">
            <a:extLst>
              <a:ext uri="{FF2B5EF4-FFF2-40B4-BE49-F238E27FC236}">
                <a16:creationId xmlns:a16="http://schemas.microsoft.com/office/drawing/2014/main" id="{C13374EB-0226-42C1-938E-BD9BEAD1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901375"/>
            <a:ext cx="6014185" cy="50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Pop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0DE1E-BD11-4072-89D0-2D965C936A5C}"/>
              </a:ext>
            </a:extLst>
          </p:cNvPr>
          <p:cNvSpPr txBox="1"/>
          <p:nvPr/>
        </p:nvSpPr>
        <p:spPr>
          <a:xfrm>
            <a:off x="1038690" y="1100983"/>
            <a:ext cx="10351363" cy="515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removes the last element from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value that was "popped out":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fruit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Push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2CF04-3815-4CBC-BC07-FEC1762CFD07}"/>
              </a:ext>
            </a:extLst>
          </p:cNvPr>
          <p:cNvSpPr txBox="1"/>
          <p:nvPr/>
        </p:nvSpPr>
        <p:spPr>
          <a:xfrm>
            <a:off x="923277" y="1061929"/>
            <a:ext cx="10582183" cy="515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adds a new element to an array (at the end):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new array length: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Merging Arrays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D0D3-081A-491B-B853-7DCBE14FB7C4}"/>
              </a:ext>
            </a:extLst>
          </p:cNvPr>
          <p:cNvSpPr txBox="1"/>
          <p:nvPr/>
        </p:nvSpPr>
        <p:spPr>
          <a:xfrm>
            <a:off x="594804" y="1106793"/>
            <a:ext cx="1127464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creates a new array by merging (concatenating) existing arrays: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Two Arrays: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 "Lone"];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myGirls.concat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does not change the existing arrays. It always returns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an Array with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arr1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arr1.concat("Peter");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Splice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EC4B5-405E-484D-B083-22EBD5D0791F}"/>
              </a:ext>
            </a:extLst>
          </p:cNvPr>
          <p:cNvSpPr txBox="1"/>
          <p:nvPr/>
        </p:nvSpPr>
        <p:spPr>
          <a:xfrm>
            <a:off x="568171" y="997565"/>
            <a:ext cx="113101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be used to add new items to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0,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(2) defines the position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new 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(spliced in).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second parameter (0) defines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how 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removed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rest of the parameters ("Lemon" , "Kiwi") define the new elements to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an array with the deleted items: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2,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Array Slice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F3B49-2F11-48F2-B096-F2DBF99858A5}"/>
              </a:ext>
            </a:extLst>
          </p:cNvPr>
          <p:cNvSpPr txBox="1"/>
          <p:nvPr/>
        </p:nvSpPr>
        <p:spPr>
          <a:xfrm>
            <a:off x="772357" y="1025803"/>
            <a:ext cx="10848513" cy="500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slices out a piece of an array into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slices out a part of an array starting from array element 1 ("Orange"):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creates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does not remove any elements from the source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7B619-9968-4E6F-8574-B53F63633D2B}"/>
              </a:ext>
            </a:extLst>
          </p:cNvPr>
          <p:cNvSpPr txBox="1"/>
          <p:nvPr/>
        </p:nvSpPr>
        <p:spPr>
          <a:xfrm>
            <a:off x="781235" y="1220542"/>
            <a:ext cx="10795247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take two arguments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slice(1, 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method then selects elements from the start argument, and up to (but not including) the end argument.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(1, 3);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Arrays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Install VS Code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Installation Guide Link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59FB-A329-4092-B258-5B2D82EF2A3B}"/>
              </a:ext>
            </a:extLst>
          </p:cNvPr>
          <p:cNvSpPr txBox="1"/>
          <p:nvPr/>
        </p:nvSpPr>
        <p:spPr>
          <a:xfrm>
            <a:off x="798990" y="2117549"/>
            <a:ext cx="10493406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https://www.codecademy.com/article/visual-studio-code</a:t>
            </a: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Why Use Arrays?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5FEE7-E716-4C04-B192-826AA43C3B0B}"/>
              </a:ext>
            </a:extLst>
          </p:cNvPr>
          <p:cNvSpPr txBox="1"/>
          <p:nvPr/>
        </p:nvSpPr>
        <p:spPr>
          <a:xfrm>
            <a:off x="511945" y="1060741"/>
            <a:ext cx="11168109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is a special variable, which can hold more than one value: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"Volvo"];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 list of items (a list of car names, for example), storing the cars in single variables could look like this: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car1 = "Saab";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car2 = "Volvo";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How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 through the cars (like 300) and find a specific one?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can hold many values under a single name, and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the values by referring to an index number.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1BBDF-CC9A-4928-9604-69C37C7363E4}"/>
              </a:ext>
            </a:extLst>
          </p:cNvPr>
          <p:cNvSpPr txBox="1"/>
          <p:nvPr/>
        </p:nvSpPr>
        <p:spPr>
          <a:xfrm>
            <a:off x="710215" y="956039"/>
            <a:ext cx="11203618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 an array literal is the easiest way to create a JavaScript Array.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...];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common to declare arrays with the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A3690-E59E-482F-AFEF-07BBC3CC939A}"/>
              </a:ext>
            </a:extLst>
          </p:cNvPr>
          <p:cNvSpPr txBox="1"/>
          <p:nvPr/>
        </p:nvSpPr>
        <p:spPr>
          <a:xfrm>
            <a:off x="745722" y="3720582"/>
            <a:ext cx="10342486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also create an array, and then provide the elements: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[];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cars[0]= "Saab";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cars[1]= "Volvo";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cars[2]= "BMW";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keyword </a:t>
            </a:r>
            <a:r>
              <a:rPr lang="en-CA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E4814-8E73-46D3-B321-E41F5288BB54}"/>
              </a:ext>
            </a:extLst>
          </p:cNvPr>
          <p:cNvSpPr txBox="1"/>
          <p:nvPr/>
        </p:nvSpPr>
        <p:spPr>
          <a:xfrm>
            <a:off x="461639" y="1660470"/>
            <a:ext cx="11141476" cy="335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following example also creates an Array, and assigns values to 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 new Array("Saab", "Volvo", "BMW");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is no need to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 Array()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simplicity, readability and execution speed, use the array literal method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Accessing Array Elements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F21C3-3401-46E4-9480-DFA19A1F4A39}"/>
              </a:ext>
            </a:extLst>
          </p:cNvPr>
          <p:cNvSpPr txBox="1"/>
          <p:nvPr/>
        </p:nvSpPr>
        <p:spPr>
          <a:xfrm>
            <a:off x="702815" y="1723097"/>
            <a:ext cx="10786369" cy="334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can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access an array element by referring to 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index number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 = cars[0];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Array indexes start with 0.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[0] is the first element. [1] is the second element.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 Length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0200B-04BD-4596-8284-1B5976782DF8}"/>
              </a:ext>
            </a:extLst>
          </p:cNvPr>
          <p:cNvSpPr txBox="1"/>
          <p:nvPr/>
        </p:nvSpPr>
        <p:spPr>
          <a:xfrm>
            <a:off x="858175" y="1183300"/>
            <a:ext cx="10475650" cy="446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of an array returns the length of an array (the number of array elements).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is always one more than the highest array index.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1347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Source Sans Pro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chen</cp:lastModifiedBy>
  <cp:revision>145</cp:revision>
  <dcterms:created xsi:type="dcterms:W3CDTF">2017-05-21T03:23:00Z</dcterms:created>
  <dcterms:modified xsi:type="dcterms:W3CDTF">2022-08-22T03:04:15Z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