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88" r:id="rId5"/>
    <p:sldId id="265" r:id="rId6"/>
    <p:sldId id="273" r:id="rId7"/>
    <p:sldId id="326" r:id="rId8"/>
    <p:sldId id="327" r:id="rId9"/>
    <p:sldId id="328" r:id="rId10"/>
    <p:sldId id="318" r:id="rId11"/>
    <p:sldId id="294" r:id="rId12"/>
    <p:sldId id="315" r:id="rId13"/>
    <p:sldId id="270" r:id="rId14"/>
    <p:sldId id="316" r:id="rId15"/>
    <p:sldId id="297" r:id="rId16"/>
    <p:sldId id="329" r:id="rId17"/>
    <p:sldId id="333" r:id="rId18"/>
    <p:sldId id="330" r:id="rId19"/>
    <p:sldId id="331" r:id="rId20"/>
    <p:sldId id="332" r:id="rId21"/>
    <p:sldId id="334" r:id="rId22"/>
    <p:sldId id="335" r:id="rId23"/>
    <p:sldId id="313" r:id="rId24"/>
    <p:sldId id="28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2022/1/22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PHP 2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Output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401627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Echo Statement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1A5E6-7033-48FB-B734-DC36363E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3" y="1187712"/>
            <a:ext cx="11034944" cy="52988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can be used with or without parentheses: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shows how to output text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command (notice that the text can contain HTML markup):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"&lt;h2&gt;PHP is Fun!&lt;/h2&gt;"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"I'm about to learn PHP!&lt;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"This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"string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"was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"made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"with multiple parameters."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3F820E-BBD7-45B0-AEC7-36622852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26" y="1568378"/>
            <a:ext cx="10875145" cy="456018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can be used with or without parentheses: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shows how to output text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command (notice that the text can contain HTML markup):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"&lt;h2&gt;PHP is Fun!&lt;/h2&gt;"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"I'm about to learn PHP!"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75D569AF-F378-4945-8CBD-B1A43681AEB3}"/>
              </a:ext>
            </a:extLst>
          </p:cNvPr>
          <p:cNvSpPr txBox="1"/>
          <p:nvPr/>
        </p:nvSpPr>
        <p:spPr>
          <a:xfrm>
            <a:off x="3401627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 Statement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Data Type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98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PHP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7F379-BEE4-42CF-9D8D-FB4A515A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90" y="1607283"/>
            <a:ext cx="11132599" cy="419085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store data of different types, and different data types can do different things.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supports the following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(floating point numbers - also called double)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5291091" y="175177"/>
            <a:ext cx="256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PHP 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EA5E7C-2FB5-45F2-A305-698C1DD4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18" y="1082402"/>
            <a:ext cx="11647503" cy="179019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Return the Length of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the length of a string.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length of the string "Hello world!":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12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528537-2481-409B-B205-4C163C46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987" y="2986491"/>
            <a:ext cx="7865616" cy="179019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strrev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Reverse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reverses a string.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Reverse the string "Hello world!":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!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dlrow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olleH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E32791-9626-46A8-9F0E-E2E37506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6" y="4890581"/>
            <a:ext cx="11674135" cy="179019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str_replace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Replace Text Within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replaces some characters with some other characters in a string.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 the text "world" with "Dolly":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"Dolly"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Hello Dolly!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980373" y="175177"/>
            <a:ext cx="287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PHP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CEBA2-8F20-4966-B863-2B8E3264CA44}"/>
              </a:ext>
            </a:extLst>
          </p:cNvPr>
          <p:cNvSpPr txBox="1"/>
          <p:nvPr/>
        </p:nvSpPr>
        <p:spPr>
          <a:xfrm>
            <a:off x="355107" y="836924"/>
            <a:ext cx="1150546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PHP Integers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2, 256, -256, 10358, -179567 are all integers.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integer is a number without any decimal part.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integer data type is a non-decimal number between -2147483648 and 2147483647 in 32 bit systems, and between -9223372036854775808 and 9223372036854775807 in 64 bit systems. 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has the following functions to check if the type of a variable is integer: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is_int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is_integer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- alias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is_int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is_long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- alias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is_int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16070-ADE1-45BD-AB9C-E4235D8F60BC}"/>
              </a:ext>
            </a:extLst>
          </p:cNvPr>
          <p:cNvSpPr txBox="1"/>
          <p:nvPr/>
        </p:nvSpPr>
        <p:spPr>
          <a:xfrm>
            <a:off x="399494" y="3912190"/>
            <a:ext cx="11363417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PHP Floats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float is a number with a decimal point or a number in exponential form.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2.0, 256.4, 10.358, 7.64E+5, 5.56E-5 are all floats.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float data type can commonly store a value up to 1.7976931348623E+308 (platform dependent), and have a maximum precision of 14 digits.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has the following functions to check if the type of a variable is float: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is_float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is_double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- alias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is_float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04244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Condition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0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284739" y="175177"/>
            <a:ext cx="6329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PHP Conditional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16070-ADE1-45BD-AB9C-E4235D8F60BC}"/>
              </a:ext>
            </a:extLst>
          </p:cNvPr>
          <p:cNvSpPr txBox="1"/>
          <p:nvPr/>
        </p:nvSpPr>
        <p:spPr>
          <a:xfrm>
            <a:off x="414291" y="1399809"/>
            <a:ext cx="11363417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Very often when writing code, it need to perform different actions for different conditions.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use conditional statements in the code to do this.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PHP there are the following conditional statements: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- executes some code if one condition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if...else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- executes some code if a condition is true and another code if that condition is 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if...elseif...else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- executes different codes for more than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16307863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980373" y="175177"/>
            <a:ext cx="287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16070-ADE1-45BD-AB9C-E4235D8F60BC}"/>
              </a:ext>
            </a:extLst>
          </p:cNvPr>
          <p:cNvSpPr txBox="1"/>
          <p:nvPr/>
        </p:nvSpPr>
        <p:spPr>
          <a:xfrm>
            <a:off x="435006" y="1080208"/>
            <a:ext cx="1136341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executes some code if one condition is true.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code to be executed if condition is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Output "Have a good day!" if the current time (HOUR) is less than 20: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$t = date("H");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 ($t &lt; "20")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echo "Have a good day!";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419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Variables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323424" y="175177"/>
            <a:ext cx="438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" panose="020B0502040204020203" pitchFamily="34" charset="0"/>
              </a:rPr>
              <a:t>I</a:t>
            </a:r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f...else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16070-ADE1-45BD-AB9C-E4235D8F60BC}"/>
              </a:ext>
            </a:extLst>
          </p:cNvPr>
          <p:cNvSpPr txBox="1"/>
          <p:nvPr/>
        </p:nvSpPr>
        <p:spPr>
          <a:xfrm>
            <a:off x="272248" y="928043"/>
            <a:ext cx="1164750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if...else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executes some code if a condition is true and another code if that condition is false.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code to be executed if condition is true;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else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code to be executed if condition is false;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Output "Have a good day!" if the current time is less than 20, and "Have a good night!" otherwise: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$t = date("H");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 ($t &lt; "20")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echo "Have a good day!";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echo "Have a good night!";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17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204840" y="175177"/>
            <a:ext cx="5841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" panose="020B0502040204020203" pitchFamily="34" charset="0"/>
              </a:rPr>
              <a:t>I</a:t>
            </a:r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f...elseif...else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39B13-88B5-4793-8B7F-23C107E4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6" y="928044"/>
            <a:ext cx="12011488" cy="579128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if...elseif...else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executes different codes for more than two conditions.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 to be executed if this condition is true;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elseif 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code to be executed if first condition is false and this condition is true;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else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 to be executed if all conditions are false;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 "Have a good morning!" if the current time is less than 10, and "Have a good day!" if the current time is less than 20. Otherwise it will output "Have a good night!":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 = date(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($t 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"Have a good morning!"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($t &lt;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"Have a good day!"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"Have a good night!"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942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323424" y="175177"/>
            <a:ext cx="438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Switch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DF7448-5317-4E6E-9A47-C32FDFDB7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7" y="842594"/>
            <a:ext cx="11718524" cy="5945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one of many blocks of code to be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switch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label1: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code to be executed if n=label1;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 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case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label2: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code to be executed if n=label2;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case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label3: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code to be executed if n=label3;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code to be executed if n is different from all labels;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how it works: First we have a single expression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(most often a variable), that is evaluated once. The value of the expression is then compared with the values for each case in the structure. If there is a match, the block of code associated with that case is executed. 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prevent the code from running into the next case automatically.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if no match is found.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185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A98E4-C6B9-4038-B96D-067549B377BC}"/>
              </a:ext>
            </a:extLst>
          </p:cNvPr>
          <p:cNvSpPr txBox="1"/>
          <p:nvPr/>
        </p:nvSpPr>
        <p:spPr>
          <a:xfrm>
            <a:off x="1775537" y="433965"/>
            <a:ext cx="886879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"red";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switch ($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"red":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echo "Your favorite color is red!";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"blue":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echo "Your favorite color is blue!";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"green":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echo "Your favorite color is green!";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echo "Your favorite color is neither red, blue, nor green!";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Declare PHP Variable?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25701-D591-478A-A199-F1C5C603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87" y="1102129"/>
            <a:ext cx="10620653" cy="113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PHP, a variable starts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sign, followed by the name of the variable: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97FA5-586C-481D-BD67-87CE57595185}"/>
              </a:ext>
            </a:extLst>
          </p:cNvPr>
          <p:cNvSpPr txBox="1"/>
          <p:nvPr/>
        </p:nvSpPr>
        <p:spPr>
          <a:xfrm>
            <a:off x="4199137" y="1960909"/>
            <a:ext cx="6658253" cy="317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$txt = "Hello world!";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$x = 5;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$y = 10.5;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EBA95-BFFA-414F-A253-B72461C4400B}"/>
              </a:ext>
            </a:extLst>
          </p:cNvPr>
          <p:cNvSpPr txBox="1"/>
          <p:nvPr/>
        </p:nvSpPr>
        <p:spPr>
          <a:xfrm>
            <a:off x="940661" y="5056647"/>
            <a:ext cx="10207103" cy="141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When assigning a text value to a variable, put quotes around the value.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Unlike other programming languages, PHP has no command for declaring a variable. It is created the moment you first assign a value to it.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 Variable Rules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91C71-7FAF-4164-90D3-84A4D2A4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16" y="1114054"/>
            <a:ext cx="11079331" cy="555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can have a short name (like x and y) or a more meaningful name (age,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total_volume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starts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sign, followed by the name of the variable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must start with a letter or the underscore character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start with a number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 names are case-sensitive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two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99317" y="18677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 PHP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94AAE-E9D0-4ECC-AFA9-7B361BF8BE42}"/>
              </a:ext>
            </a:extLst>
          </p:cNvPr>
          <p:cNvSpPr txBox="1"/>
          <p:nvPr/>
        </p:nvSpPr>
        <p:spPr>
          <a:xfrm>
            <a:off x="1119702" y="1037833"/>
            <a:ext cx="10225962" cy="113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is often used to output data to the web page.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59749-38BB-44AE-85A4-FCAEBE64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087" y="2118587"/>
            <a:ext cx="6507331" cy="449894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"W3Schools.com"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love $txt!"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sz="2400" dirty="0"/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"W3Schools.com"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love 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$txt .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sz="2400" dirty="0"/>
            </a:b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2840854" y="311064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27F4-F259-4850-A4FC-9FB8EF4774D2}"/>
              </a:ext>
            </a:extLst>
          </p:cNvPr>
          <p:cNvSpPr txBox="1"/>
          <p:nvPr/>
        </p:nvSpPr>
        <p:spPr>
          <a:xfrm>
            <a:off x="887027" y="1330257"/>
            <a:ext cx="10773053" cy="444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PHP, variables can be declared anywhere in the script.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scope of a variable is the part of the script where the variable can be referenced/used.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has three different variable scopes: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local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global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static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2840854" y="311064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Global and Local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B8E32-B105-4B3C-BFD5-76A634FF6993}"/>
              </a:ext>
            </a:extLst>
          </p:cNvPr>
          <p:cNvSpPr txBox="1"/>
          <p:nvPr/>
        </p:nvSpPr>
        <p:spPr>
          <a:xfrm>
            <a:off x="1100828" y="1065637"/>
            <a:ext cx="10306975" cy="86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variable declared </a:t>
            </a:r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outside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 function has a GLOBAL SCOPE and can only be accessed outside a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5E6C-A83F-4384-B61C-A80A04E812A3}"/>
              </a:ext>
            </a:extLst>
          </p:cNvPr>
          <p:cNvSpPr txBox="1"/>
          <p:nvPr/>
        </p:nvSpPr>
        <p:spPr>
          <a:xfrm>
            <a:off x="230817" y="2450535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G</a:t>
            </a:r>
            <a:r>
              <a:rPr lang="en-US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lobal scope:</a:t>
            </a:r>
          </a:p>
          <a:p>
            <a:pPr algn="l"/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$x = 5; // global scope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 using x inside this function will generate an error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echo "&lt;p&gt;Variable x inside function is: $x&lt;/p&gt;";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echo "&lt;p&gt;Variable x outside function is: $x&lt;/p&gt;";</a:t>
            </a:r>
            <a:b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0793D-5967-4AD1-95A2-B903B47ECEE4}"/>
              </a:ext>
            </a:extLst>
          </p:cNvPr>
          <p:cNvSpPr txBox="1"/>
          <p:nvPr/>
        </p:nvSpPr>
        <p:spPr>
          <a:xfrm>
            <a:off x="6385267" y="1687049"/>
            <a:ext cx="609452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 scope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$x = 5; // local scope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echo "&lt;p&gt;Variable x inside function is: $x&lt;/p&gt;";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using x outside the function will generate an error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echo "&lt;p&gt;Variable x outside function is: $x&lt;/p&gt;";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7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2840854" y="311064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 Global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5E6C-A83F-4384-B61C-A80A04E812A3}"/>
              </a:ext>
            </a:extLst>
          </p:cNvPr>
          <p:cNvSpPr txBox="1"/>
          <p:nvPr/>
        </p:nvSpPr>
        <p:spPr>
          <a:xfrm>
            <a:off x="3406806" y="1962263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$x = 5;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$y = 10;</a:t>
            </a:r>
            <a:br>
              <a:rPr lang="es-ES" sz="2400" dirty="0">
                <a:solidFill>
                  <a:srgbClr val="92D050"/>
                </a:solidFill>
              </a:rPr>
            </a:b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 global $x, $y;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 $y = $x + $y;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2400" dirty="0">
                <a:solidFill>
                  <a:srgbClr val="92D050"/>
                </a:solidFill>
              </a:rPr>
            </a:b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s-ES" sz="2400" dirty="0">
                <a:solidFill>
                  <a:srgbClr val="92D050"/>
                </a:solidFill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echo $y; // outputs 15</a:t>
            </a:r>
            <a:b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0" i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A24DB-CEC8-49B7-B6E9-95BFB6A98F8F}"/>
              </a:ext>
            </a:extLst>
          </p:cNvPr>
          <p:cNvSpPr txBox="1"/>
          <p:nvPr/>
        </p:nvSpPr>
        <p:spPr>
          <a:xfrm>
            <a:off x="1145219" y="954635"/>
            <a:ext cx="10049523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is used to access a global variable from within a function.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do this, 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before the variables (inside the function):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4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2840854" y="311064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 Static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65E6C-A83F-4384-B61C-A80A04E812A3}"/>
              </a:ext>
            </a:extLst>
          </p:cNvPr>
          <p:cNvSpPr txBox="1"/>
          <p:nvPr/>
        </p:nvSpPr>
        <p:spPr>
          <a:xfrm>
            <a:off x="3255885" y="2391952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CA" sz="24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static $x = 0;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echo $x;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$x++;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>
                <a:solidFill>
                  <a:srgbClr val="00B0F0"/>
                </a:solidFill>
              </a:rPr>
            </a:b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sz="2400" dirty="0">
                <a:solidFill>
                  <a:srgbClr val="00B0F0"/>
                </a:solidFill>
              </a:rPr>
            </a:br>
            <a:r>
              <a:rPr lang="en-CA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0" i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989FB-2456-4946-81E9-AD5DAB4122FD}"/>
              </a:ext>
            </a:extLst>
          </p:cNvPr>
          <p:cNvSpPr txBox="1"/>
          <p:nvPr/>
        </p:nvSpPr>
        <p:spPr>
          <a:xfrm>
            <a:off x="470518" y="957395"/>
            <a:ext cx="11212496" cy="129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Normally, when a function is completed/executed, all of its variables are deleted. However, sometimes we want a local variable NOT to be deleted. We need it for a further job.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do this, 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when you first declare the variable: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5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2009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144</cp:revision>
  <dcterms:created xsi:type="dcterms:W3CDTF">2017-05-21T03:23:00Z</dcterms:created>
  <dcterms:modified xsi:type="dcterms:W3CDTF">2022-01-23T02:31:12Z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