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88" r:id="rId5"/>
    <p:sldId id="265" r:id="rId6"/>
    <p:sldId id="273" r:id="rId7"/>
    <p:sldId id="318" r:id="rId8"/>
    <p:sldId id="294" r:id="rId9"/>
    <p:sldId id="315" r:id="rId10"/>
    <p:sldId id="316" r:id="rId11"/>
    <p:sldId id="297" r:id="rId12"/>
    <p:sldId id="270" r:id="rId13"/>
    <p:sldId id="306" r:id="rId14"/>
    <p:sldId id="307" r:id="rId15"/>
    <p:sldId id="311" r:id="rId16"/>
    <p:sldId id="312" r:id="rId17"/>
    <p:sldId id="321" r:id="rId18"/>
    <p:sldId id="322" r:id="rId19"/>
    <p:sldId id="323" r:id="rId20"/>
    <p:sldId id="324" r:id="rId21"/>
    <p:sldId id="325" r:id="rId22"/>
    <p:sldId id="317" r:id="rId23"/>
    <p:sldId id="313" r:id="rId24"/>
    <p:sldId id="282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850E2-4337-441D-B5C4-7682FB5A562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C75D66-ECE5-41D0-904C-3FC51307BC5F}">
      <dgm:prSet/>
      <dgm:spPr/>
      <dgm:t>
        <a:bodyPr/>
        <a:lstStyle/>
        <a:p>
          <a:r>
            <a:rPr lang="en-US" b="0" i="0"/>
            <a:t>Go to the the Drive where you have installed the EasyPHP.</a:t>
          </a:r>
          <a:endParaRPr lang="en-US"/>
        </a:p>
      </dgm:t>
    </dgm:pt>
    <dgm:pt modelId="{6A8DD68B-4138-43DE-B9E7-47FD54F77FD4}" type="parTrans" cxnId="{E521E68F-FE84-4C45-A0EB-B407D42E39F2}">
      <dgm:prSet/>
      <dgm:spPr/>
      <dgm:t>
        <a:bodyPr/>
        <a:lstStyle/>
        <a:p>
          <a:endParaRPr lang="en-US"/>
        </a:p>
      </dgm:t>
    </dgm:pt>
    <dgm:pt modelId="{9B051973-FF2C-43D0-A9B9-11C8BED0FE1F}" type="sibTrans" cxnId="{E521E68F-FE84-4C45-A0EB-B407D42E39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3A6336-FDE9-413F-8DD7-BA4FBD8ADA4F}">
      <dgm:prSet/>
      <dgm:spPr/>
      <dgm:t>
        <a:bodyPr/>
        <a:lstStyle/>
        <a:p>
          <a:r>
            <a:rPr lang="en-US" b="0" i="0"/>
            <a:t>Open PHP-Devserver-17 folder.</a:t>
          </a:r>
          <a:endParaRPr lang="en-US"/>
        </a:p>
      </dgm:t>
    </dgm:pt>
    <dgm:pt modelId="{5FE44C60-C358-499E-BD1D-F31272E83792}" type="parTrans" cxnId="{E818D3E5-DD11-4A3D-ABE1-CD482E569C7A}">
      <dgm:prSet/>
      <dgm:spPr/>
      <dgm:t>
        <a:bodyPr/>
        <a:lstStyle/>
        <a:p>
          <a:endParaRPr lang="en-US"/>
        </a:p>
      </dgm:t>
    </dgm:pt>
    <dgm:pt modelId="{1114D771-94C9-49A4-968E-5261CF5B44BC}" type="sibTrans" cxnId="{E818D3E5-DD11-4A3D-ABE1-CD482E569C7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1B17D32-A82C-4652-91F8-3457B37E8FA0}">
      <dgm:prSet/>
      <dgm:spPr/>
      <dgm:t>
        <a:bodyPr/>
        <a:lstStyle/>
        <a:p>
          <a:r>
            <a:rPr lang="en-US" b="0" i="0"/>
            <a:t>Open eds-www folder (Root Directory)</a:t>
          </a:r>
          <a:endParaRPr lang="en-US"/>
        </a:p>
      </dgm:t>
    </dgm:pt>
    <dgm:pt modelId="{A8DC9434-94F6-4856-91C8-F5CE99EE7138}" type="parTrans" cxnId="{BA341436-4ECE-49D9-B304-15765EA3130F}">
      <dgm:prSet/>
      <dgm:spPr/>
      <dgm:t>
        <a:bodyPr/>
        <a:lstStyle/>
        <a:p>
          <a:endParaRPr lang="en-US"/>
        </a:p>
      </dgm:t>
    </dgm:pt>
    <dgm:pt modelId="{AF792801-F783-4687-BB05-413A68F95359}" type="sibTrans" cxnId="{BA341436-4ECE-49D9-B304-15765EA3130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0E264CC-A1A8-4F0A-B735-77D9CFA67050}">
      <dgm:prSet/>
      <dgm:spPr/>
      <dgm:t>
        <a:bodyPr/>
        <a:lstStyle/>
        <a:p>
          <a:r>
            <a:rPr lang="en-US" b="0" i="0" dirty="0"/>
            <a:t>Since, I had installed on F: drive so, my path is </a:t>
          </a:r>
          <a:r>
            <a:rPr lang="en-US" b="1" i="0" dirty="0"/>
            <a:t>F:\EasyPHP-Devserver-17\eds-www</a:t>
          </a:r>
          <a:endParaRPr lang="en-US" dirty="0"/>
        </a:p>
      </dgm:t>
    </dgm:pt>
    <dgm:pt modelId="{DB613669-C723-4789-8D94-578028C0406E}" type="parTrans" cxnId="{90E46D36-57D4-47FB-B48D-1A6D34E37C73}">
      <dgm:prSet/>
      <dgm:spPr/>
      <dgm:t>
        <a:bodyPr/>
        <a:lstStyle/>
        <a:p>
          <a:endParaRPr lang="en-US"/>
        </a:p>
      </dgm:t>
    </dgm:pt>
    <dgm:pt modelId="{E95FF038-4CE8-4CD6-B88F-291E3B41C77E}" type="sibTrans" cxnId="{90E46D36-57D4-47FB-B48D-1A6D34E37C7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FDFA5D6-01E9-426C-A154-40BC2924456F}">
      <dgm:prSet/>
      <dgm:spPr/>
      <dgm:t>
        <a:bodyPr/>
        <a:lstStyle/>
        <a:p>
          <a:r>
            <a:rPr lang="en-US" b="0" i="0"/>
            <a:t>Now create index.php or index.html in root directory.</a:t>
          </a:r>
          <a:endParaRPr lang="en-US"/>
        </a:p>
      </dgm:t>
    </dgm:pt>
    <dgm:pt modelId="{59013473-F76B-40DB-8813-266EC6C7520C}" type="parTrans" cxnId="{261B2896-3BF4-4AAD-83A2-4EC24C1C42AE}">
      <dgm:prSet/>
      <dgm:spPr/>
      <dgm:t>
        <a:bodyPr/>
        <a:lstStyle/>
        <a:p>
          <a:endParaRPr lang="en-US"/>
        </a:p>
      </dgm:t>
    </dgm:pt>
    <dgm:pt modelId="{11A10923-0290-4627-BF14-A6840328DFFD}" type="sibTrans" cxnId="{261B2896-3BF4-4AAD-83A2-4EC24C1C42A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EE86D11-CCB4-4B1A-9442-BA7CF4D2D815}">
      <dgm:prSet/>
      <dgm:spPr/>
      <dgm:t>
        <a:bodyPr/>
        <a:lstStyle/>
        <a:p>
          <a:r>
            <a:rPr lang="en-US" b="0" i="0"/>
            <a:t>Put some HTML code like, &lt;h1&gt; Thanks Meer's World &lt;/h2&gt;</a:t>
          </a:r>
          <a:endParaRPr lang="en-US"/>
        </a:p>
      </dgm:t>
    </dgm:pt>
    <dgm:pt modelId="{E8712B0E-21F8-429F-A53E-683D4C7F0B47}" type="parTrans" cxnId="{898DE6D8-7C06-4792-BEB5-0D2FD7248343}">
      <dgm:prSet/>
      <dgm:spPr/>
      <dgm:t>
        <a:bodyPr/>
        <a:lstStyle/>
        <a:p>
          <a:endParaRPr lang="en-US"/>
        </a:p>
      </dgm:t>
    </dgm:pt>
    <dgm:pt modelId="{55BB672A-958B-4DA8-BB7F-79F4D71182F4}" type="sibTrans" cxnId="{898DE6D8-7C06-4792-BEB5-0D2FD7248343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A61C6C7-1959-46A1-B3A3-37F0A0BB7FA9}" type="pres">
      <dgm:prSet presAssocID="{62F850E2-4337-441D-B5C4-7682FB5A5629}" presName="linearFlow" presStyleCnt="0">
        <dgm:presLayoutVars>
          <dgm:dir/>
          <dgm:animLvl val="lvl"/>
          <dgm:resizeHandles val="exact"/>
        </dgm:presLayoutVars>
      </dgm:prSet>
      <dgm:spPr/>
    </dgm:pt>
    <dgm:pt modelId="{573C1F71-EC51-4AF6-A77A-6E806F744EAC}" type="pres">
      <dgm:prSet presAssocID="{15C75D66-ECE5-41D0-904C-3FC51307BC5F}" presName="compositeNode" presStyleCnt="0"/>
      <dgm:spPr/>
    </dgm:pt>
    <dgm:pt modelId="{D43669A0-0291-4E41-BD2A-6EAB326E4C8D}" type="pres">
      <dgm:prSet presAssocID="{15C75D66-ECE5-41D0-904C-3FC51307BC5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B4C6C9-8AE4-401B-8B7C-73BF71182C4D}" type="pres">
      <dgm:prSet presAssocID="{15C75D66-ECE5-41D0-904C-3FC51307BC5F}" presName="parSh" presStyleCnt="0"/>
      <dgm:spPr/>
    </dgm:pt>
    <dgm:pt modelId="{8A9B074C-113A-4576-9562-08B654D64779}" type="pres">
      <dgm:prSet presAssocID="{15C75D66-ECE5-41D0-904C-3FC51307BC5F}" presName="lineNode" presStyleLbl="alignAccFollowNode1" presStyleIdx="0" presStyleCnt="18"/>
      <dgm:spPr/>
    </dgm:pt>
    <dgm:pt modelId="{E240C1F9-07FD-445B-A78B-4FDD52B64C61}" type="pres">
      <dgm:prSet presAssocID="{15C75D66-ECE5-41D0-904C-3FC51307BC5F}" presName="lineArrowNode" presStyleLbl="alignAccFollowNode1" presStyleIdx="1" presStyleCnt="18"/>
      <dgm:spPr/>
    </dgm:pt>
    <dgm:pt modelId="{43E1C4C2-7B7F-46BE-A134-FC0027E979C1}" type="pres">
      <dgm:prSet presAssocID="{9B051973-FF2C-43D0-A9B9-11C8BED0FE1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F6AF16E-4F48-443F-9E86-E276ACA4DF53}" type="pres">
      <dgm:prSet presAssocID="{9B051973-FF2C-43D0-A9B9-11C8BED0FE1F}" presName="spacerBetweenCircleAndCallout" presStyleCnt="0">
        <dgm:presLayoutVars/>
      </dgm:prSet>
      <dgm:spPr/>
    </dgm:pt>
    <dgm:pt modelId="{08AC5783-C28F-4F5F-B388-BAD9DB623227}" type="pres">
      <dgm:prSet presAssocID="{15C75D66-ECE5-41D0-904C-3FC51307BC5F}" presName="nodeText" presStyleLbl="alignAccFollowNode1" presStyleIdx="2" presStyleCnt="18">
        <dgm:presLayoutVars>
          <dgm:bulletEnabled val="1"/>
        </dgm:presLayoutVars>
      </dgm:prSet>
      <dgm:spPr/>
    </dgm:pt>
    <dgm:pt modelId="{5C552C01-550A-47C7-99B0-DB3D0D5F4FB6}" type="pres">
      <dgm:prSet presAssocID="{9B051973-FF2C-43D0-A9B9-11C8BED0FE1F}" presName="sibTransComposite" presStyleCnt="0"/>
      <dgm:spPr/>
    </dgm:pt>
    <dgm:pt modelId="{072277EF-0788-49C8-9517-B6E84D2100E5}" type="pres">
      <dgm:prSet presAssocID="{CB3A6336-FDE9-413F-8DD7-BA4FBD8ADA4F}" presName="compositeNode" presStyleCnt="0"/>
      <dgm:spPr/>
    </dgm:pt>
    <dgm:pt modelId="{332E9CD9-B279-4884-8980-42ED5E5E7913}" type="pres">
      <dgm:prSet presAssocID="{CB3A6336-FDE9-413F-8DD7-BA4FBD8ADA4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51A6A5-91B6-4CFE-8983-F31A49CB37BD}" type="pres">
      <dgm:prSet presAssocID="{CB3A6336-FDE9-413F-8DD7-BA4FBD8ADA4F}" presName="parSh" presStyleCnt="0"/>
      <dgm:spPr/>
    </dgm:pt>
    <dgm:pt modelId="{3D437AAD-0225-4B67-A27F-18349F4BE5BF}" type="pres">
      <dgm:prSet presAssocID="{CB3A6336-FDE9-413F-8DD7-BA4FBD8ADA4F}" presName="lineNode" presStyleLbl="alignAccFollowNode1" presStyleIdx="3" presStyleCnt="18"/>
      <dgm:spPr/>
    </dgm:pt>
    <dgm:pt modelId="{60422387-D606-4360-B4C6-D9E8049352A0}" type="pres">
      <dgm:prSet presAssocID="{CB3A6336-FDE9-413F-8DD7-BA4FBD8ADA4F}" presName="lineArrowNode" presStyleLbl="alignAccFollowNode1" presStyleIdx="4" presStyleCnt="18"/>
      <dgm:spPr/>
    </dgm:pt>
    <dgm:pt modelId="{18BA0B48-93D5-4764-9CE4-87405264ABA5}" type="pres">
      <dgm:prSet presAssocID="{1114D771-94C9-49A4-968E-5261CF5B44BC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CF0869F7-CA42-4BFE-B13B-2C35A2E3E0D2}" type="pres">
      <dgm:prSet presAssocID="{1114D771-94C9-49A4-968E-5261CF5B44BC}" presName="spacerBetweenCircleAndCallout" presStyleCnt="0">
        <dgm:presLayoutVars/>
      </dgm:prSet>
      <dgm:spPr/>
    </dgm:pt>
    <dgm:pt modelId="{42ED08B9-ED97-4087-AAD1-CC178EC15934}" type="pres">
      <dgm:prSet presAssocID="{CB3A6336-FDE9-413F-8DD7-BA4FBD8ADA4F}" presName="nodeText" presStyleLbl="alignAccFollowNode1" presStyleIdx="5" presStyleCnt="18">
        <dgm:presLayoutVars>
          <dgm:bulletEnabled val="1"/>
        </dgm:presLayoutVars>
      </dgm:prSet>
      <dgm:spPr/>
    </dgm:pt>
    <dgm:pt modelId="{FCDF4E94-6577-4030-99E4-C43ADCAFF96C}" type="pres">
      <dgm:prSet presAssocID="{1114D771-94C9-49A4-968E-5261CF5B44BC}" presName="sibTransComposite" presStyleCnt="0"/>
      <dgm:spPr/>
    </dgm:pt>
    <dgm:pt modelId="{903A2FC5-DBF3-46A4-B9A1-3F190C687426}" type="pres">
      <dgm:prSet presAssocID="{A1B17D32-A82C-4652-91F8-3457B37E8FA0}" presName="compositeNode" presStyleCnt="0"/>
      <dgm:spPr/>
    </dgm:pt>
    <dgm:pt modelId="{774588DE-7231-406C-94D7-48DB80AE92C1}" type="pres">
      <dgm:prSet presAssocID="{A1B17D32-A82C-4652-91F8-3457B37E8FA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04536C-03DF-402B-8BF4-B450F3A60A55}" type="pres">
      <dgm:prSet presAssocID="{A1B17D32-A82C-4652-91F8-3457B37E8FA0}" presName="parSh" presStyleCnt="0"/>
      <dgm:spPr/>
    </dgm:pt>
    <dgm:pt modelId="{66FAA7CB-95DB-4AD1-8731-09F46E86BA2B}" type="pres">
      <dgm:prSet presAssocID="{A1B17D32-A82C-4652-91F8-3457B37E8FA0}" presName="lineNode" presStyleLbl="alignAccFollowNode1" presStyleIdx="6" presStyleCnt="18"/>
      <dgm:spPr/>
    </dgm:pt>
    <dgm:pt modelId="{922E91BD-6BD7-4168-88A5-156A290BBAA1}" type="pres">
      <dgm:prSet presAssocID="{A1B17D32-A82C-4652-91F8-3457B37E8FA0}" presName="lineArrowNode" presStyleLbl="alignAccFollowNode1" presStyleIdx="7" presStyleCnt="18"/>
      <dgm:spPr/>
    </dgm:pt>
    <dgm:pt modelId="{48B91896-CC40-45E6-BF3D-8559AAD67401}" type="pres">
      <dgm:prSet presAssocID="{AF792801-F783-4687-BB05-413A68F9535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CE727AB-79ED-453D-BEA3-BE05A6F84420}" type="pres">
      <dgm:prSet presAssocID="{AF792801-F783-4687-BB05-413A68F95359}" presName="spacerBetweenCircleAndCallout" presStyleCnt="0">
        <dgm:presLayoutVars/>
      </dgm:prSet>
      <dgm:spPr/>
    </dgm:pt>
    <dgm:pt modelId="{AE2A7293-52C1-4138-87DB-3608BB071964}" type="pres">
      <dgm:prSet presAssocID="{A1B17D32-A82C-4652-91F8-3457B37E8FA0}" presName="nodeText" presStyleLbl="alignAccFollowNode1" presStyleIdx="8" presStyleCnt="18">
        <dgm:presLayoutVars>
          <dgm:bulletEnabled val="1"/>
        </dgm:presLayoutVars>
      </dgm:prSet>
      <dgm:spPr/>
    </dgm:pt>
    <dgm:pt modelId="{1C122736-D163-4E03-864B-11317943FB7B}" type="pres">
      <dgm:prSet presAssocID="{AF792801-F783-4687-BB05-413A68F95359}" presName="sibTransComposite" presStyleCnt="0"/>
      <dgm:spPr/>
    </dgm:pt>
    <dgm:pt modelId="{4986F23B-4D6B-4385-B498-C267CA4CE70F}" type="pres">
      <dgm:prSet presAssocID="{D0E264CC-A1A8-4F0A-B735-77D9CFA67050}" presName="compositeNode" presStyleCnt="0"/>
      <dgm:spPr/>
    </dgm:pt>
    <dgm:pt modelId="{49951C61-13CD-4ABE-B9F7-C38288243D9A}" type="pres">
      <dgm:prSet presAssocID="{D0E264CC-A1A8-4F0A-B735-77D9CFA6705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0195615-0D1A-45D5-BBC9-8C3A338962C4}" type="pres">
      <dgm:prSet presAssocID="{D0E264CC-A1A8-4F0A-B735-77D9CFA67050}" presName="parSh" presStyleCnt="0"/>
      <dgm:spPr/>
    </dgm:pt>
    <dgm:pt modelId="{E53FAB55-7604-4358-8739-8E390F8BA55E}" type="pres">
      <dgm:prSet presAssocID="{D0E264CC-A1A8-4F0A-B735-77D9CFA67050}" presName="lineNode" presStyleLbl="alignAccFollowNode1" presStyleIdx="9" presStyleCnt="18"/>
      <dgm:spPr/>
    </dgm:pt>
    <dgm:pt modelId="{CDBB6CB7-192E-4107-B890-8F8CE36B712B}" type="pres">
      <dgm:prSet presAssocID="{D0E264CC-A1A8-4F0A-B735-77D9CFA67050}" presName="lineArrowNode" presStyleLbl="alignAccFollowNode1" presStyleIdx="10" presStyleCnt="18"/>
      <dgm:spPr/>
    </dgm:pt>
    <dgm:pt modelId="{0D33B9CD-826D-4CBB-9AC8-B58747E377B6}" type="pres">
      <dgm:prSet presAssocID="{E95FF038-4CE8-4CD6-B88F-291E3B41C77E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0E511E2-22C5-40D8-AFB5-47854B6B949D}" type="pres">
      <dgm:prSet presAssocID="{E95FF038-4CE8-4CD6-B88F-291E3B41C77E}" presName="spacerBetweenCircleAndCallout" presStyleCnt="0">
        <dgm:presLayoutVars/>
      </dgm:prSet>
      <dgm:spPr/>
    </dgm:pt>
    <dgm:pt modelId="{CF1D1D79-9020-49FC-B0AA-24B0A064D362}" type="pres">
      <dgm:prSet presAssocID="{D0E264CC-A1A8-4F0A-B735-77D9CFA67050}" presName="nodeText" presStyleLbl="alignAccFollowNode1" presStyleIdx="11" presStyleCnt="18">
        <dgm:presLayoutVars>
          <dgm:bulletEnabled val="1"/>
        </dgm:presLayoutVars>
      </dgm:prSet>
      <dgm:spPr/>
    </dgm:pt>
    <dgm:pt modelId="{8A0F3AC7-A2F5-40AC-9847-F93940C8BE5E}" type="pres">
      <dgm:prSet presAssocID="{E95FF038-4CE8-4CD6-B88F-291E3B41C77E}" presName="sibTransComposite" presStyleCnt="0"/>
      <dgm:spPr/>
    </dgm:pt>
    <dgm:pt modelId="{C5A2898D-FEC4-41EE-BD0F-648F4511916F}" type="pres">
      <dgm:prSet presAssocID="{5FDFA5D6-01E9-426C-A154-40BC2924456F}" presName="compositeNode" presStyleCnt="0"/>
      <dgm:spPr/>
    </dgm:pt>
    <dgm:pt modelId="{1AFD0429-DFB2-42C1-99BF-B59E90214FD2}" type="pres">
      <dgm:prSet presAssocID="{5FDFA5D6-01E9-426C-A154-40BC2924456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E06B34-85FD-447D-A82D-14F45903DEE3}" type="pres">
      <dgm:prSet presAssocID="{5FDFA5D6-01E9-426C-A154-40BC2924456F}" presName="parSh" presStyleCnt="0"/>
      <dgm:spPr/>
    </dgm:pt>
    <dgm:pt modelId="{EFD2D062-D980-47A4-BFE2-BE2A23ED167C}" type="pres">
      <dgm:prSet presAssocID="{5FDFA5D6-01E9-426C-A154-40BC2924456F}" presName="lineNode" presStyleLbl="alignAccFollowNode1" presStyleIdx="12" presStyleCnt="18"/>
      <dgm:spPr/>
    </dgm:pt>
    <dgm:pt modelId="{C0A69993-8D70-4D0E-BBD5-0F13DF861F8C}" type="pres">
      <dgm:prSet presAssocID="{5FDFA5D6-01E9-426C-A154-40BC2924456F}" presName="lineArrowNode" presStyleLbl="alignAccFollowNode1" presStyleIdx="13" presStyleCnt="18"/>
      <dgm:spPr/>
    </dgm:pt>
    <dgm:pt modelId="{C8DD8F5C-8516-4F0E-80C6-6C49C4C3465B}" type="pres">
      <dgm:prSet presAssocID="{11A10923-0290-4627-BF14-A6840328DFF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6EB474D-6E53-4E7E-ADF0-38C1B0792259}" type="pres">
      <dgm:prSet presAssocID="{11A10923-0290-4627-BF14-A6840328DFFD}" presName="spacerBetweenCircleAndCallout" presStyleCnt="0">
        <dgm:presLayoutVars/>
      </dgm:prSet>
      <dgm:spPr/>
    </dgm:pt>
    <dgm:pt modelId="{8D47D42E-9554-4AB6-9B44-20687FA5582E}" type="pres">
      <dgm:prSet presAssocID="{5FDFA5D6-01E9-426C-A154-40BC2924456F}" presName="nodeText" presStyleLbl="alignAccFollowNode1" presStyleIdx="14" presStyleCnt="18">
        <dgm:presLayoutVars>
          <dgm:bulletEnabled val="1"/>
        </dgm:presLayoutVars>
      </dgm:prSet>
      <dgm:spPr/>
    </dgm:pt>
    <dgm:pt modelId="{2C792C64-D588-44F1-B201-72F836999DC4}" type="pres">
      <dgm:prSet presAssocID="{11A10923-0290-4627-BF14-A6840328DFFD}" presName="sibTransComposite" presStyleCnt="0"/>
      <dgm:spPr/>
    </dgm:pt>
    <dgm:pt modelId="{ED9AC720-AC0A-413D-B4C5-570C93725035}" type="pres">
      <dgm:prSet presAssocID="{3EE86D11-CCB4-4B1A-9442-BA7CF4D2D815}" presName="compositeNode" presStyleCnt="0"/>
      <dgm:spPr/>
    </dgm:pt>
    <dgm:pt modelId="{DB2A2B52-4997-441A-BAD3-BCD9F16F621D}" type="pres">
      <dgm:prSet presAssocID="{3EE86D11-CCB4-4B1A-9442-BA7CF4D2D81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6C85CCD-8C83-4099-970E-9C60598A162A}" type="pres">
      <dgm:prSet presAssocID="{3EE86D11-CCB4-4B1A-9442-BA7CF4D2D815}" presName="parSh" presStyleCnt="0"/>
      <dgm:spPr/>
    </dgm:pt>
    <dgm:pt modelId="{1AF4A816-FEE8-4D0A-A745-18D80F09F66E}" type="pres">
      <dgm:prSet presAssocID="{3EE86D11-CCB4-4B1A-9442-BA7CF4D2D815}" presName="lineNode" presStyleLbl="alignAccFollowNode1" presStyleIdx="15" presStyleCnt="18"/>
      <dgm:spPr/>
    </dgm:pt>
    <dgm:pt modelId="{3A11D911-BE61-4D84-96C4-BBA2F27A6416}" type="pres">
      <dgm:prSet presAssocID="{3EE86D11-CCB4-4B1A-9442-BA7CF4D2D815}" presName="lineArrowNode" presStyleLbl="alignAccFollowNode1" presStyleIdx="16" presStyleCnt="18"/>
      <dgm:spPr/>
    </dgm:pt>
    <dgm:pt modelId="{B5F3A509-C966-49BD-AE1E-B33D11671841}" type="pres">
      <dgm:prSet presAssocID="{55BB672A-958B-4DA8-BB7F-79F4D71182F4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4DA5EB2B-BD07-4D94-919E-631F447D322F}" type="pres">
      <dgm:prSet presAssocID="{55BB672A-958B-4DA8-BB7F-79F4D71182F4}" presName="spacerBetweenCircleAndCallout" presStyleCnt="0">
        <dgm:presLayoutVars/>
      </dgm:prSet>
      <dgm:spPr/>
    </dgm:pt>
    <dgm:pt modelId="{0A8D730D-AE6E-4D80-8FBF-E6E42B20E1B4}" type="pres">
      <dgm:prSet presAssocID="{3EE86D11-CCB4-4B1A-9442-BA7CF4D2D815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5D268110-BFA7-4F4B-BC3F-DD60754B90F3}" type="presOf" srcId="{1114D771-94C9-49A4-968E-5261CF5B44BC}" destId="{18BA0B48-93D5-4764-9CE4-87405264ABA5}" srcOrd="0" destOrd="0" presId="urn:microsoft.com/office/officeart/2016/7/layout/LinearArrowProcessNumbered"/>
    <dgm:cxn modelId="{44137129-FA67-4152-B4C6-EB3FD9A83142}" type="presOf" srcId="{3EE86D11-CCB4-4B1A-9442-BA7CF4D2D815}" destId="{0A8D730D-AE6E-4D80-8FBF-E6E42B20E1B4}" srcOrd="0" destOrd="0" presId="urn:microsoft.com/office/officeart/2016/7/layout/LinearArrowProcessNumbered"/>
    <dgm:cxn modelId="{A358AF29-966E-4CA8-9939-28644B8FB23C}" type="presOf" srcId="{55BB672A-958B-4DA8-BB7F-79F4D71182F4}" destId="{B5F3A509-C966-49BD-AE1E-B33D11671841}" srcOrd="0" destOrd="0" presId="urn:microsoft.com/office/officeart/2016/7/layout/LinearArrowProcessNumbered"/>
    <dgm:cxn modelId="{BA341436-4ECE-49D9-B304-15765EA3130F}" srcId="{62F850E2-4337-441D-B5C4-7682FB5A5629}" destId="{A1B17D32-A82C-4652-91F8-3457B37E8FA0}" srcOrd="2" destOrd="0" parTransId="{A8DC9434-94F6-4856-91C8-F5CE99EE7138}" sibTransId="{AF792801-F783-4687-BB05-413A68F95359}"/>
    <dgm:cxn modelId="{90E46D36-57D4-47FB-B48D-1A6D34E37C73}" srcId="{62F850E2-4337-441D-B5C4-7682FB5A5629}" destId="{D0E264CC-A1A8-4F0A-B735-77D9CFA67050}" srcOrd="3" destOrd="0" parTransId="{DB613669-C723-4789-8D94-578028C0406E}" sibTransId="{E95FF038-4CE8-4CD6-B88F-291E3B41C77E}"/>
    <dgm:cxn modelId="{891FF55D-92A9-4DD6-B970-1543E3B1AE83}" type="presOf" srcId="{A1B17D32-A82C-4652-91F8-3457B37E8FA0}" destId="{AE2A7293-52C1-4138-87DB-3608BB071964}" srcOrd="0" destOrd="0" presId="urn:microsoft.com/office/officeart/2016/7/layout/LinearArrowProcessNumbered"/>
    <dgm:cxn modelId="{27C6834A-E3D8-422C-A898-BB8A0CAEB3C9}" type="presOf" srcId="{62F850E2-4337-441D-B5C4-7682FB5A5629}" destId="{5A61C6C7-1959-46A1-B3A3-37F0A0BB7FA9}" srcOrd="0" destOrd="0" presId="urn:microsoft.com/office/officeart/2016/7/layout/LinearArrowProcessNumbered"/>
    <dgm:cxn modelId="{A817856B-F695-49BD-BA20-BBBD477E1526}" type="presOf" srcId="{15C75D66-ECE5-41D0-904C-3FC51307BC5F}" destId="{08AC5783-C28F-4F5F-B388-BAD9DB623227}" srcOrd="0" destOrd="0" presId="urn:microsoft.com/office/officeart/2016/7/layout/LinearArrowProcessNumbered"/>
    <dgm:cxn modelId="{6DCABF75-6AFD-4EE1-84EF-DF1C2FD7AA3B}" type="presOf" srcId="{CB3A6336-FDE9-413F-8DD7-BA4FBD8ADA4F}" destId="{42ED08B9-ED97-4087-AAD1-CC178EC15934}" srcOrd="0" destOrd="0" presId="urn:microsoft.com/office/officeart/2016/7/layout/LinearArrowProcessNumbered"/>
    <dgm:cxn modelId="{E521E68F-FE84-4C45-A0EB-B407D42E39F2}" srcId="{62F850E2-4337-441D-B5C4-7682FB5A5629}" destId="{15C75D66-ECE5-41D0-904C-3FC51307BC5F}" srcOrd="0" destOrd="0" parTransId="{6A8DD68B-4138-43DE-B9E7-47FD54F77FD4}" sibTransId="{9B051973-FF2C-43D0-A9B9-11C8BED0FE1F}"/>
    <dgm:cxn modelId="{261B2896-3BF4-4AAD-83A2-4EC24C1C42AE}" srcId="{62F850E2-4337-441D-B5C4-7682FB5A5629}" destId="{5FDFA5D6-01E9-426C-A154-40BC2924456F}" srcOrd="4" destOrd="0" parTransId="{59013473-F76B-40DB-8813-266EC6C7520C}" sibTransId="{11A10923-0290-4627-BF14-A6840328DFFD}"/>
    <dgm:cxn modelId="{2E007B9F-5587-47B9-B235-F0671DD561EF}" type="presOf" srcId="{D0E264CC-A1A8-4F0A-B735-77D9CFA67050}" destId="{CF1D1D79-9020-49FC-B0AA-24B0A064D362}" srcOrd="0" destOrd="0" presId="urn:microsoft.com/office/officeart/2016/7/layout/LinearArrowProcessNumbered"/>
    <dgm:cxn modelId="{DA6DB0A2-C24A-4084-8952-DC9D38C7BCD8}" type="presOf" srcId="{9B051973-FF2C-43D0-A9B9-11C8BED0FE1F}" destId="{43E1C4C2-7B7F-46BE-A134-FC0027E979C1}" srcOrd="0" destOrd="0" presId="urn:microsoft.com/office/officeart/2016/7/layout/LinearArrowProcessNumbered"/>
    <dgm:cxn modelId="{D211DCAE-FF6D-4FD7-838C-119BEF1D49ED}" type="presOf" srcId="{E95FF038-4CE8-4CD6-B88F-291E3B41C77E}" destId="{0D33B9CD-826D-4CBB-9AC8-B58747E377B6}" srcOrd="0" destOrd="0" presId="urn:microsoft.com/office/officeart/2016/7/layout/LinearArrowProcessNumbered"/>
    <dgm:cxn modelId="{92ACE5B2-89C5-415D-8BCB-FBBEC0523E58}" type="presOf" srcId="{5FDFA5D6-01E9-426C-A154-40BC2924456F}" destId="{8D47D42E-9554-4AB6-9B44-20687FA5582E}" srcOrd="0" destOrd="0" presId="urn:microsoft.com/office/officeart/2016/7/layout/LinearArrowProcessNumbered"/>
    <dgm:cxn modelId="{925D47B5-BC2B-4E1C-9460-7F7DDA8A5EA0}" type="presOf" srcId="{11A10923-0290-4627-BF14-A6840328DFFD}" destId="{C8DD8F5C-8516-4F0E-80C6-6C49C4C3465B}" srcOrd="0" destOrd="0" presId="urn:microsoft.com/office/officeart/2016/7/layout/LinearArrowProcessNumbered"/>
    <dgm:cxn modelId="{898DE6D8-7C06-4792-BEB5-0D2FD7248343}" srcId="{62F850E2-4337-441D-B5C4-7682FB5A5629}" destId="{3EE86D11-CCB4-4B1A-9442-BA7CF4D2D815}" srcOrd="5" destOrd="0" parTransId="{E8712B0E-21F8-429F-A53E-683D4C7F0B47}" sibTransId="{55BB672A-958B-4DA8-BB7F-79F4D71182F4}"/>
    <dgm:cxn modelId="{E818D3E5-DD11-4A3D-ABE1-CD482E569C7A}" srcId="{62F850E2-4337-441D-B5C4-7682FB5A5629}" destId="{CB3A6336-FDE9-413F-8DD7-BA4FBD8ADA4F}" srcOrd="1" destOrd="0" parTransId="{5FE44C60-C358-499E-BD1D-F31272E83792}" sibTransId="{1114D771-94C9-49A4-968E-5261CF5B44BC}"/>
    <dgm:cxn modelId="{5E0F0DE9-3D31-4CA6-B2D8-69E5D488393A}" type="presOf" srcId="{AF792801-F783-4687-BB05-413A68F95359}" destId="{48B91896-CC40-45E6-BF3D-8559AAD67401}" srcOrd="0" destOrd="0" presId="urn:microsoft.com/office/officeart/2016/7/layout/LinearArrowProcessNumbered"/>
    <dgm:cxn modelId="{D8CD863E-5EC9-40F7-B6D5-677B55568DD2}" type="presParOf" srcId="{5A61C6C7-1959-46A1-B3A3-37F0A0BB7FA9}" destId="{573C1F71-EC51-4AF6-A77A-6E806F744EAC}" srcOrd="0" destOrd="0" presId="urn:microsoft.com/office/officeart/2016/7/layout/LinearArrowProcessNumbered"/>
    <dgm:cxn modelId="{DB9739A5-21CB-4F73-B9DA-2CB1C7D4D6C9}" type="presParOf" srcId="{573C1F71-EC51-4AF6-A77A-6E806F744EAC}" destId="{D43669A0-0291-4E41-BD2A-6EAB326E4C8D}" srcOrd="0" destOrd="0" presId="urn:microsoft.com/office/officeart/2016/7/layout/LinearArrowProcessNumbered"/>
    <dgm:cxn modelId="{64D3DCBC-7FFF-4480-A006-4040FB79CA91}" type="presParOf" srcId="{573C1F71-EC51-4AF6-A77A-6E806F744EAC}" destId="{97B4C6C9-8AE4-401B-8B7C-73BF71182C4D}" srcOrd="1" destOrd="0" presId="urn:microsoft.com/office/officeart/2016/7/layout/LinearArrowProcessNumbered"/>
    <dgm:cxn modelId="{DC53EA5F-1FC3-499D-8146-E8131A73884E}" type="presParOf" srcId="{97B4C6C9-8AE4-401B-8B7C-73BF71182C4D}" destId="{8A9B074C-113A-4576-9562-08B654D64779}" srcOrd="0" destOrd="0" presId="urn:microsoft.com/office/officeart/2016/7/layout/LinearArrowProcessNumbered"/>
    <dgm:cxn modelId="{99C3DEC4-4958-4880-A208-106BB4B621D9}" type="presParOf" srcId="{97B4C6C9-8AE4-401B-8B7C-73BF71182C4D}" destId="{E240C1F9-07FD-445B-A78B-4FDD52B64C61}" srcOrd="1" destOrd="0" presId="urn:microsoft.com/office/officeart/2016/7/layout/LinearArrowProcessNumbered"/>
    <dgm:cxn modelId="{50A19724-870D-4731-B350-4ECEFE6DD91F}" type="presParOf" srcId="{97B4C6C9-8AE4-401B-8B7C-73BF71182C4D}" destId="{43E1C4C2-7B7F-46BE-A134-FC0027E979C1}" srcOrd="2" destOrd="0" presId="urn:microsoft.com/office/officeart/2016/7/layout/LinearArrowProcessNumbered"/>
    <dgm:cxn modelId="{6E65F15F-26C0-46AA-94A4-8C1020A473FE}" type="presParOf" srcId="{97B4C6C9-8AE4-401B-8B7C-73BF71182C4D}" destId="{8F6AF16E-4F48-443F-9E86-E276ACA4DF53}" srcOrd="3" destOrd="0" presId="urn:microsoft.com/office/officeart/2016/7/layout/LinearArrowProcessNumbered"/>
    <dgm:cxn modelId="{BEE7A5E1-ADD2-41E1-A29A-4F5504138891}" type="presParOf" srcId="{573C1F71-EC51-4AF6-A77A-6E806F744EAC}" destId="{08AC5783-C28F-4F5F-B388-BAD9DB623227}" srcOrd="2" destOrd="0" presId="urn:microsoft.com/office/officeart/2016/7/layout/LinearArrowProcessNumbered"/>
    <dgm:cxn modelId="{FA365404-00F6-41C0-8EB7-8C101E609709}" type="presParOf" srcId="{5A61C6C7-1959-46A1-B3A3-37F0A0BB7FA9}" destId="{5C552C01-550A-47C7-99B0-DB3D0D5F4FB6}" srcOrd="1" destOrd="0" presId="urn:microsoft.com/office/officeart/2016/7/layout/LinearArrowProcessNumbered"/>
    <dgm:cxn modelId="{A1B816F4-B24D-4123-9392-CF9654DB2EFC}" type="presParOf" srcId="{5A61C6C7-1959-46A1-B3A3-37F0A0BB7FA9}" destId="{072277EF-0788-49C8-9517-B6E84D2100E5}" srcOrd="2" destOrd="0" presId="urn:microsoft.com/office/officeart/2016/7/layout/LinearArrowProcessNumbered"/>
    <dgm:cxn modelId="{63F607F9-3E63-41F2-9579-6F9D6B360997}" type="presParOf" srcId="{072277EF-0788-49C8-9517-B6E84D2100E5}" destId="{332E9CD9-B279-4884-8980-42ED5E5E7913}" srcOrd="0" destOrd="0" presId="urn:microsoft.com/office/officeart/2016/7/layout/LinearArrowProcessNumbered"/>
    <dgm:cxn modelId="{B4C7B5A8-0BEF-42BE-A98F-FF2BDBEB9D71}" type="presParOf" srcId="{072277EF-0788-49C8-9517-B6E84D2100E5}" destId="{3351A6A5-91B6-4CFE-8983-F31A49CB37BD}" srcOrd="1" destOrd="0" presId="urn:microsoft.com/office/officeart/2016/7/layout/LinearArrowProcessNumbered"/>
    <dgm:cxn modelId="{5D735FDD-6361-4574-A9A4-5E2FBE629961}" type="presParOf" srcId="{3351A6A5-91B6-4CFE-8983-F31A49CB37BD}" destId="{3D437AAD-0225-4B67-A27F-18349F4BE5BF}" srcOrd="0" destOrd="0" presId="urn:microsoft.com/office/officeart/2016/7/layout/LinearArrowProcessNumbered"/>
    <dgm:cxn modelId="{BC2306C4-70D8-40C5-BD44-30360DBB6824}" type="presParOf" srcId="{3351A6A5-91B6-4CFE-8983-F31A49CB37BD}" destId="{60422387-D606-4360-B4C6-D9E8049352A0}" srcOrd="1" destOrd="0" presId="urn:microsoft.com/office/officeart/2016/7/layout/LinearArrowProcessNumbered"/>
    <dgm:cxn modelId="{D1635426-F7D0-470F-B63D-8204A783F517}" type="presParOf" srcId="{3351A6A5-91B6-4CFE-8983-F31A49CB37BD}" destId="{18BA0B48-93D5-4764-9CE4-87405264ABA5}" srcOrd="2" destOrd="0" presId="urn:microsoft.com/office/officeart/2016/7/layout/LinearArrowProcessNumbered"/>
    <dgm:cxn modelId="{2F570934-3D3F-4EB6-8751-F7FF886049D5}" type="presParOf" srcId="{3351A6A5-91B6-4CFE-8983-F31A49CB37BD}" destId="{CF0869F7-CA42-4BFE-B13B-2C35A2E3E0D2}" srcOrd="3" destOrd="0" presId="urn:microsoft.com/office/officeart/2016/7/layout/LinearArrowProcessNumbered"/>
    <dgm:cxn modelId="{03021497-8250-4E13-B816-19BA9F31AF57}" type="presParOf" srcId="{072277EF-0788-49C8-9517-B6E84D2100E5}" destId="{42ED08B9-ED97-4087-AAD1-CC178EC15934}" srcOrd="2" destOrd="0" presId="urn:microsoft.com/office/officeart/2016/7/layout/LinearArrowProcessNumbered"/>
    <dgm:cxn modelId="{DE06BCC6-C446-4697-B642-ACC06E1C000C}" type="presParOf" srcId="{5A61C6C7-1959-46A1-B3A3-37F0A0BB7FA9}" destId="{FCDF4E94-6577-4030-99E4-C43ADCAFF96C}" srcOrd="3" destOrd="0" presId="urn:microsoft.com/office/officeart/2016/7/layout/LinearArrowProcessNumbered"/>
    <dgm:cxn modelId="{F0D15D69-46F2-4104-A4EF-DA40ECD431F4}" type="presParOf" srcId="{5A61C6C7-1959-46A1-B3A3-37F0A0BB7FA9}" destId="{903A2FC5-DBF3-46A4-B9A1-3F190C687426}" srcOrd="4" destOrd="0" presId="urn:microsoft.com/office/officeart/2016/7/layout/LinearArrowProcessNumbered"/>
    <dgm:cxn modelId="{0817D23A-4FA8-413F-A933-B1E59F512867}" type="presParOf" srcId="{903A2FC5-DBF3-46A4-B9A1-3F190C687426}" destId="{774588DE-7231-406C-94D7-48DB80AE92C1}" srcOrd="0" destOrd="0" presId="urn:microsoft.com/office/officeart/2016/7/layout/LinearArrowProcessNumbered"/>
    <dgm:cxn modelId="{57593363-6BE4-49BE-A55D-FC01474B85A5}" type="presParOf" srcId="{903A2FC5-DBF3-46A4-B9A1-3F190C687426}" destId="{DF04536C-03DF-402B-8BF4-B450F3A60A55}" srcOrd="1" destOrd="0" presId="urn:microsoft.com/office/officeart/2016/7/layout/LinearArrowProcessNumbered"/>
    <dgm:cxn modelId="{93679746-8B3D-424C-88B4-5AE2694F0664}" type="presParOf" srcId="{DF04536C-03DF-402B-8BF4-B450F3A60A55}" destId="{66FAA7CB-95DB-4AD1-8731-09F46E86BA2B}" srcOrd="0" destOrd="0" presId="urn:microsoft.com/office/officeart/2016/7/layout/LinearArrowProcessNumbered"/>
    <dgm:cxn modelId="{990F8041-5CC0-4B86-A936-42061ADF845E}" type="presParOf" srcId="{DF04536C-03DF-402B-8BF4-B450F3A60A55}" destId="{922E91BD-6BD7-4168-88A5-156A290BBAA1}" srcOrd="1" destOrd="0" presId="urn:microsoft.com/office/officeart/2016/7/layout/LinearArrowProcessNumbered"/>
    <dgm:cxn modelId="{06E8E8D3-F82E-455A-8181-5BD32BF27077}" type="presParOf" srcId="{DF04536C-03DF-402B-8BF4-B450F3A60A55}" destId="{48B91896-CC40-45E6-BF3D-8559AAD67401}" srcOrd="2" destOrd="0" presId="urn:microsoft.com/office/officeart/2016/7/layout/LinearArrowProcessNumbered"/>
    <dgm:cxn modelId="{29CC93AF-511A-44C7-9B0D-B5F560A2F763}" type="presParOf" srcId="{DF04536C-03DF-402B-8BF4-B450F3A60A55}" destId="{1CE727AB-79ED-453D-BEA3-BE05A6F84420}" srcOrd="3" destOrd="0" presId="urn:microsoft.com/office/officeart/2016/7/layout/LinearArrowProcessNumbered"/>
    <dgm:cxn modelId="{2893E6D3-9C82-4082-8D69-3A25FF60CB1B}" type="presParOf" srcId="{903A2FC5-DBF3-46A4-B9A1-3F190C687426}" destId="{AE2A7293-52C1-4138-87DB-3608BB071964}" srcOrd="2" destOrd="0" presId="urn:microsoft.com/office/officeart/2016/7/layout/LinearArrowProcessNumbered"/>
    <dgm:cxn modelId="{BAA16A17-FD25-49A8-8D00-0CE49CC48938}" type="presParOf" srcId="{5A61C6C7-1959-46A1-B3A3-37F0A0BB7FA9}" destId="{1C122736-D163-4E03-864B-11317943FB7B}" srcOrd="5" destOrd="0" presId="urn:microsoft.com/office/officeart/2016/7/layout/LinearArrowProcessNumbered"/>
    <dgm:cxn modelId="{3FC2EAAA-1B96-4CFD-99A0-46507C237D47}" type="presParOf" srcId="{5A61C6C7-1959-46A1-B3A3-37F0A0BB7FA9}" destId="{4986F23B-4D6B-4385-B498-C267CA4CE70F}" srcOrd="6" destOrd="0" presId="urn:microsoft.com/office/officeart/2016/7/layout/LinearArrowProcessNumbered"/>
    <dgm:cxn modelId="{088FAA40-1935-48EB-88AF-217585A7869B}" type="presParOf" srcId="{4986F23B-4D6B-4385-B498-C267CA4CE70F}" destId="{49951C61-13CD-4ABE-B9F7-C38288243D9A}" srcOrd="0" destOrd="0" presId="urn:microsoft.com/office/officeart/2016/7/layout/LinearArrowProcessNumbered"/>
    <dgm:cxn modelId="{6DECF771-641C-43A2-9DAC-6FD2A0EB85D7}" type="presParOf" srcId="{4986F23B-4D6B-4385-B498-C267CA4CE70F}" destId="{50195615-0D1A-45D5-BBC9-8C3A338962C4}" srcOrd="1" destOrd="0" presId="urn:microsoft.com/office/officeart/2016/7/layout/LinearArrowProcessNumbered"/>
    <dgm:cxn modelId="{0FED7944-2F81-40B8-9549-8F24232821AE}" type="presParOf" srcId="{50195615-0D1A-45D5-BBC9-8C3A338962C4}" destId="{E53FAB55-7604-4358-8739-8E390F8BA55E}" srcOrd="0" destOrd="0" presId="urn:microsoft.com/office/officeart/2016/7/layout/LinearArrowProcessNumbered"/>
    <dgm:cxn modelId="{8539BDFB-DEC9-4EA9-A093-AD60DC84A550}" type="presParOf" srcId="{50195615-0D1A-45D5-BBC9-8C3A338962C4}" destId="{CDBB6CB7-192E-4107-B890-8F8CE36B712B}" srcOrd="1" destOrd="0" presId="urn:microsoft.com/office/officeart/2016/7/layout/LinearArrowProcessNumbered"/>
    <dgm:cxn modelId="{1C7C7F27-0352-4155-A263-EDB825BD710E}" type="presParOf" srcId="{50195615-0D1A-45D5-BBC9-8C3A338962C4}" destId="{0D33B9CD-826D-4CBB-9AC8-B58747E377B6}" srcOrd="2" destOrd="0" presId="urn:microsoft.com/office/officeart/2016/7/layout/LinearArrowProcessNumbered"/>
    <dgm:cxn modelId="{A370E77C-22F4-4C83-BA56-BFA48BE01EE3}" type="presParOf" srcId="{50195615-0D1A-45D5-BBC9-8C3A338962C4}" destId="{30E511E2-22C5-40D8-AFB5-47854B6B949D}" srcOrd="3" destOrd="0" presId="urn:microsoft.com/office/officeart/2016/7/layout/LinearArrowProcessNumbered"/>
    <dgm:cxn modelId="{380C1B2E-BD59-456A-A867-F5C0B0934715}" type="presParOf" srcId="{4986F23B-4D6B-4385-B498-C267CA4CE70F}" destId="{CF1D1D79-9020-49FC-B0AA-24B0A064D362}" srcOrd="2" destOrd="0" presId="urn:microsoft.com/office/officeart/2016/7/layout/LinearArrowProcessNumbered"/>
    <dgm:cxn modelId="{E0235FB9-8F0E-4515-972A-5AF706E73734}" type="presParOf" srcId="{5A61C6C7-1959-46A1-B3A3-37F0A0BB7FA9}" destId="{8A0F3AC7-A2F5-40AC-9847-F93940C8BE5E}" srcOrd="7" destOrd="0" presId="urn:microsoft.com/office/officeart/2016/7/layout/LinearArrowProcessNumbered"/>
    <dgm:cxn modelId="{D2ECDB27-AE42-4323-8353-F8166FE12CC2}" type="presParOf" srcId="{5A61C6C7-1959-46A1-B3A3-37F0A0BB7FA9}" destId="{C5A2898D-FEC4-41EE-BD0F-648F4511916F}" srcOrd="8" destOrd="0" presId="urn:microsoft.com/office/officeart/2016/7/layout/LinearArrowProcessNumbered"/>
    <dgm:cxn modelId="{B45C8ED6-11A8-466D-A30B-DDEFCF0DBA1C}" type="presParOf" srcId="{C5A2898D-FEC4-41EE-BD0F-648F4511916F}" destId="{1AFD0429-DFB2-42C1-99BF-B59E90214FD2}" srcOrd="0" destOrd="0" presId="urn:microsoft.com/office/officeart/2016/7/layout/LinearArrowProcessNumbered"/>
    <dgm:cxn modelId="{6B32F44D-7FE0-42FC-9459-22AB83F6887A}" type="presParOf" srcId="{C5A2898D-FEC4-41EE-BD0F-648F4511916F}" destId="{A6E06B34-85FD-447D-A82D-14F45903DEE3}" srcOrd="1" destOrd="0" presId="urn:microsoft.com/office/officeart/2016/7/layout/LinearArrowProcessNumbered"/>
    <dgm:cxn modelId="{A57BA24B-40DA-4E50-B025-007B37226BAB}" type="presParOf" srcId="{A6E06B34-85FD-447D-A82D-14F45903DEE3}" destId="{EFD2D062-D980-47A4-BFE2-BE2A23ED167C}" srcOrd="0" destOrd="0" presId="urn:microsoft.com/office/officeart/2016/7/layout/LinearArrowProcessNumbered"/>
    <dgm:cxn modelId="{AD08830F-EC62-428C-B35C-833F78469B74}" type="presParOf" srcId="{A6E06B34-85FD-447D-A82D-14F45903DEE3}" destId="{C0A69993-8D70-4D0E-BBD5-0F13DF861F8C}" srcOrd="1" destOrd="0" presId="urn:microsoft.com/office/officeart/2016/7/layout/LinearArrowProcessNumbered"/>
    <dgm:cxn modelId="{A631E06F-97F5-40E7-9144-6FA065EE68AC}" type="presParOf" srcId="{A6E06B34-85FD-447D-A82D-14F45903DEE3}" destId="{C8DD8F5C-8516-4F0E-80C6-6C49C4C3465B}" srcOrd="2" destOrd="0" presId="urn:microsoft.com/office/officeart/2016/7/layout/LinearArrowProcessNumbered"/>
    <dgm:cxn modelId="{67F0F72E-EEFD-47A2-8173-1B91A50AB4AA}" type="presParOf" srcId="{A6E06B34-85FD-447D-A82D-14F45903DEE3}" destId="{86EB474D-6E53-4E7E-ADF0-38C1B0792259}" srcOrd="3" destOrd="0" presId="urn:microsoft.com/office/officeart/2016/7/layout/LinearArrowProcessNumbered"/>
    <dgm:cxn modelId="{5D1DB714-06A9-4935-9651-3F5DA20597B8}" type="presParOf" srcId="{C5A2898D-FEC4-41EE-BD0F-648F4511916F}" destId="{8D47D42E-9554-4AB6-9B44-20687FA5582E}" srcOrd="2" destOrd="0" presId="urn:microsoft.com/office/officeart/2016/7/layout/LinearArrowProcessNumbered"/>
    <dgm:cxn modelId="{A31648B9-0602-4B0B-B1B0-0D410CC79926}" type="presParOf" srcId="{5A61C6C7-1959-46A1-B3A3-37F0A0BB7FA9}" destId="{2C792C64-D588-44F1-B201-72F836999DC4}" srcOrd="9" destOrd="0" presId="urn:microsoft.com/office/officeart/2016/7/layout/LinearArrowProcessNumbered"/>
    <dgm:cxn modelId="{FBC1E7DC-42BD-43C4-84BB-E36F35C6B9C7}" type="presParOf" srcId="{5A61C6C7-1959-46A1-B3A3-37F0A0BB7FA9}" destId="{ED9AC720-AC0A-413D-B4C5-570C93725035}" srcOrd="10" destOrd="0" presId="urn:microsoft.com/office/officeart/2016/7/layout/LinearArrowProcessNumbered"/>
    <dgm:cxn modelId="{5E4E7185-A97A-4C23-BDD8-3F975FF48225}" type="presParOf" srcId="{ED9AC720-AC0A-413D-B4C5-570C93725035}" destId="{DB2A2B52-4997-441A-BAD3-BCD9F16F621D}" srcOrd="0" destOrd="0" presId="urn:microsoft.com/office/officeart/2016/7/layout/LinearArrowProcessNumbered"/>
    <dgm:cxn modelId="{52B6E799-AB41-4CBE-9B03-E4BE872F2E81}" type="presParOf" srcId="{ED9AC720-AC0A-413D-B4C5-570C93725035}" destId="{16C85CCD-8C83-4099-970E-9C60598A162A}" srcOrd="1" destOrd="0" presId="urn:microsoft.com/office/officeart/2016/7/layout/LinearArrowProcessNumbered"/>
    <dgm:cxn modelId="{0E05FE52-211E-4508-9BD5-A2A74BAED069}" type="presParOf" srcId="{16C85CCD-8C83-4099-970E-9C60598A162A}" destId="{1AF4A816-FEE8-4D0A-A745-18D80F09F66E}" srcOrd="0" destOrd="0" presId="urn:microsoft.com/office/officeart/2016/7/layout/LinearArrowProcessNumbered"/>
    <dgm:cxn modelId="{9D3A2240-3F25-40A0-9F2C-6C8525C64D4F}" type="presParOf" srcId="{16C85CCD-8C83-4099-970E-9C60598A162A}" destId="{3A11D911-BE61-4D84-96C4-BBA2F27A6416}" srcOrd="1" destOrd="0" presId="urn:microsoft.com/office/officeart/2016/7/layout/LinearArrowProcessNumbered"/>
    <dgm:cxn modelId="{71E6E98B-ECD8-4DEF-A492-FCB5AD6077F5}" type="presParOf" srcId="{16C85CCD-8C83-4099-970E-9C60598A162A}" destId="{B5F3A509-C966-49BD-AE1E-B33D11671841}" srcOrd="2" destOrd="0" presId="urn:microsoft.com/office/officeart/2016/7/layout/LinearArrowProcessNumbered"/>
    <dgm:cxn modelId="{A63FA1FB-9207-4AAC-84C5-F2E61A7E3AAE}" type="presParOf" srcId="{16C85CCD-8C83-4099-970E-9C60598A162A}" destId="{4DA5EB2B-BD07-4D94-919E-631F447D322F}" srcOrd="3" destOrd="0" presId="urn:microsoft.com/office/officeart/2016/7/layout/LinearArrowProcessNumbered"/>
    <dgm:cxn modelId="{59FA7851-95B1-4727-B00C-D58906B00BD9}" type="presParOf" srcId="{ED9AC720-AC0A-413D-B4C5-570C93725035}" destId="{0A8D730D-AE6E-4D80-8FBF-E6E42B20E1B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B074C-113A-4576-9562-08B654D64779}">
      <dsp:nvSpPr>
        <dsp:cNvPr id="0" name=""/>
        <dsp:cNvSpPr/>
      </dsp:nvSpPr>
      <dsp:spPr>
        <a:xfrm>
          <a:off x="926326" y="359208"/>
          <a:ext cx="73674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0C1F9-07FD-445B-A78B-4FDD52B64C61}">
      <dsp:nvSpPr>
        <dsp:cNvPr id="0" name=""/>
        <dsp:cNvSpPr/>
      </dsp:nvSpPr>
      <dsp:spPr>
        <a:xfrm>
          <a:off x="1707271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1C4C2-7B7F-46BE-A134-FC0027E979C1}">
      <dsp:nvSpPr>
        <dsp:cNvPr id="0" name=""/>
        <dsp:cNvSpPr/>
      </dsp:nvSpPr>
      <dsp:spPr>
        <a:xfrm>
          <a:off x="474990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80210" y="105220"/>
        <a:ext cx="508048" cy="508048"/>
      </dsp:txXfrm>
    </dsp:sp>
    <dsp:sp modelId="{08AC5783-C28F-4F5F-B388-BAD9DB623227}">
      <dsp:nvSpPr>
        <dsp:cNvPr id="0" name=""/>
        <dsp:cNvSpPr/>
      </dsp:nvSpPr>
      <dsp:spPr>
        <a:xfrm>
          <a:off x="5401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Go to the the Drive where you have installed the EasyPHP.</a:t>
          </a:r>
          <a:endParaRPr lang="en-US" sz="1100" kern="1200"/>
        </a:p>
      </dsp:txBody>
      <dsp:txXfrm>
        <a:off x="5401" y="1134497"/>
        <a:ext cx="1657665" cy="1001636"/>
      </dsp:txXfrm>
    </dsp:sp>
    <dsp:sp modelId="{3D437AAD-0225-4B67-A27F-18349F4BE5BF}">
      <dsp:nvSpPr>
        <dsp:cNvPr id="0" name=""/>
        <dsp:cNvSpPr/>
      </dsp:nvSpPr>
      <dsp:spPr>
        <a:xfrm>
          <a:off x="1847252" y="359208"/>
          <a:ext cx="165766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22387-D606-4360-B4C6-D9E8049352A0}">
      <dsp:nvSpPr>
        <dsp:cNvPr id="0" name=""/>
        <dsp:cNvSpPr/>
      </dsp:nvSpPr>
      <dsp:spPr>
        <a:xfrm>
          <a:off x="3549122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A0B48-93D5-4764-9CE4-87405264ABA5}">
      <dsp:nvSpPr>
        <dsp:cNvPr id="0" name=""/>
        <dsp:cNvSpPr/>
      </dsp:nvSpPr>
      <dsp:spPr>
        <a:xfrm>
          <a:off x="2316840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422060" y="105220"/>
        <a:ext cx="508048" cy="508048"/>
      </dsp:txXfrm>
    </dsp:sp>
    <dsp:sp modelId="{42ED08B9-ED97-4087-AAD1-CC178EC15934}">
      <dsp:nvSpPr>
        <dsp:cNvPr id="0" name=""/>
        <dsp:cNvSpPr/>
      </dsp:nvSpPr>
      <dsp:spPr>
        <a:xfrm>
          <a:off x="1847252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Open PHP-Devserver-17 folder.</a:t>
          </a:r>
          <a:endParaRPr lang="en-US" sz="1100" kern="1200"/>
        </a:p>
      </dsp:txBody>
      <dsp:txXfrm>
        <a:off x="1847252" y="1134497"/>
        <a:ext cx="1657665" cy="1001636"/>
      </dsp:txXfrm>
    </dsp:sp>
    <dsp:sp modelId="{66FAA7CB-95DB-4AD1-8731-09F46E86BA2B}">
      <dsp:nvSpPr>
        <dsp:cNvPr id="0" name=""/>
        <dsp:cNvSpPr/>
      </dsp:nvSpPr>
      <dsp:spPr>
        <a:xfrm>
          <a:off x="3689103" y="359208"/>
          <a:ext cx="165766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E91BD-6BD7-4168-88A5-156A290BBAA1}">
      <dsp:nvSpPr>
        <dsp:cNvPr id="0" name=""/>
        <dsp:cNvSpPr/>
      </dsp:nvSpPr>
      <dsp:spPr>
        <a:xfrm>
          <a:off x="5390973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91896-CC40-45E6-BF3D-8559AAD67401}">
      <dsp:nvSpPr>
        <dsp:cNvPr id="0" name=""/>
        <dsp:cNvSpPr/>
      </dsp:nvSpPr>
      <dsp:spPr>
        <a:xfrm>
          <a:off x="4158691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263911" y="105220"/>
        <a:ext cx="508048" cy="508048"/>
      </dsp:txXfrm>
    </dsp:sp>
    <dsp:sp modelId="{AE2A7293-52C1-4138-87DB-3608BB071964}">
      <dsp:nvSpPr>
        <dsp:cNvPr id="0" name=""/>
        <dsp:cNvSpPr/>
      </dsp:nvSpPr>
      <dsp:spPr>
        <a:xfrm>
          <a:off x="3689103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Open eds-www folder (Root Directory)</a:t>
          </a:r>
          <a:endParaRPr lang="en-US" sz="1100" kern="1200"/>
        </a:p>
      </dsp:txBody>
      <dsp:txXfrm>
        <a:off x="3689103" y="1134497"/>
        <a:ext cx="1657665" cy="1001636"/>
      </dsp:txXfrm>
    </dsp:sp>
    <dsp:sp modelId="{E53FAB55-7604-4358-8739-8E390F8BA55E}">
      <dsp:nvSpPr>
        <dsp:cNvPr id="0" name=""/>
        <dsp:cNvSpPr/>
      </dsp:nvSpPr>
      <dsp:spPr>
        <a:xfrm>
          <a:off x="5530954" y="359208"/>
          <a:ext cx="165766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B6CB7-192E-4107-B890-8F8CE36B712B}">
      <dsp:nvSpPr>
        <dsp:cNvPr id="0" name=""/>
        <dsp:cNvSpPr/>
      </dsp:nvSpPr>
      <dsp:spPr>
        <a:xfrm>
          <a:off x="7232824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3B9CD-826D-4CBB-9AC8-B58747E377B6}">
      <dsp:nvSpPr>
        <dsp:cNvPr id="0" name=""/>
        <dsp:cNvSpPr/>
      </dsp:nvSpPr>
      <dsp:spPr>
        <a:xfrm>
          <a:off x="6000542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105762" y="105220"/>
        <a:ext cx="508048" cy="508048"/>
      </dsp:txXfrm>
    </dsp:sp>
    <dsp:sp modelId="{CF1D1D79-9020-49FC-B0AA-24B0A064D362}">
      <dsp:nvSpPr>
        <dsp:cNvPr id="0" name=""/>
        <dsp:cNvSpPr/>
      </dsp:nvSpPr>
      <dsp:spPr>
        <a:xfrm>
          <a:off x="5530954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Since, I had installed on F: drive so, my path is </a:t>
          </a:r>
          <a:r>
            <a:rPr lang="en-US" sz="1100" b="1" i="0" kern="1200" dirty="0"/>
            <a:t>F:\EasyPHP-Devserver-17\eds-www</a:t>
          </a:r>
          <a:endParaRPr lang="en-US" sz="1100" kern="1200" dirty="0"/>
        </a:p>
      </dsp:txBody>
      <dsp:txXfrm>
        <a:off x="5530954" y="1134497"/>
        <a:ext cx="1657665" cy="1001636"/>
      </dsp:txXfrm>
    </dsp:sp>
    <dsp:sp modelId="{EFD2D062-D980-47A4-BFE2-BE2A23ED167C}">
      <dsp:nvSpPr>
        <dsp:cNvPr id="0" name=""/>
        <dsp:cNvSpPr/>
      </dsp:nvSpPr>
      <dsp:spPr>
        <a:xfrm>
          <a:off x="7372804" y="359208"/>
          <a:ext cx="165766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69993-8D70-4D0E-BBD5-0F13DF861F8C}">
      <dsp:nvSpPr>
        <dsp:cNvPr id="0" name=""/>
        <dsp:cNvSpPr/>
      </dsp:nvSpPr>
      <dsp:spPr>
        <a:xfrm>
          <a:off x="9074675" y="297358"/>
          <a:ext cx="84725" cy="1591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D8F5C-8516-4F0E-80C6-6C49C4C3465B}">
      <dsp:nvSpPr>
        <dsp:cNvPr id="0" name=""/>
        <dsp:cNvSpPr/>
      </dsp:nvSpPr>
      <dsp:spPr>
        <a:xfrm>
          <a:off x="7842393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947613" y="105220"/>
        <a:ext cx="508048" cy="508048"/>
      </dsp:txXfrm>
    </dsp:sp>
    <dsp:sp modelId="{8D47D42E-9554-4AB6-9B44-20687FA5582E}">
      <dsp:nvSpPr>
        <dsp:cNvPr id="0" name=""/>
        <dsp:cNvSpPr/>
      </dsp:nvSpPr>
      <dsp:spPr>
        <a:xfrm>
          <a:off x="7372804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Now create index.php or index.html in root directory.</a:t>
          </a:r>
          <a:endParaRPr lang="en-US" sz="1100" kern="1200"/>
        </a:p>
      </dsp:txBody>
      <dsp:txXfrm>
        <a:off x="7372804" y="1134497"/>
        <a:ext cx="1657665" cy="1001636"/>
      </dsp:txXfrm>
    </dsp:sp>
    <dsp:sp modelId="{1AF4A816-FEE8-4D0A-A745-18D80F09F66E}">
      <dsp:nvSpPr>
        <dsp:cNvPr id="0" name=""/>
        <dsp:cNvSpPr/>
      </dsp:nvSpPr>
      <dsp:spPr>
        <a:xfrm>
          <a:off x="9214655" y="359208"/>
          <a:ext cx="82883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A509-C966-49BD-AE1E-B33D11671841}">
      <dsp:nvSpPr>
        <dsp:cNvPr id="0" name=""/>
        <dsp:cNvSpPr/>
      </dsp:nvSpPr>
      <dsp:spPr>
        <a:xfrm>
          <a:off x="9684244" y="0"/>
          <a:ext cx="718488" cy="718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1" tIns="27881" rIns="27881" bIns="27881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789464" y="105220"/>
        <a:ext cx="508048" cy="508048"/>
      </dsp:txXfrm>
    </dsp:sp>
    <dsp:sp modelId="{0A8D730D-AE6E-4D80-8FBF-E6E42B20E1B4}">
      <dsp:nvSpPr>
        <dsp:cNvPr id="0" name=""/>
        <dsp:cNvSpPr/>
      </dsp:nvSpPr>
      <dsp:spPr>
        <a:xfrm>
          <a:off x="9214655" y="884088"/>
          <a:ext cx="1657665" cy="12520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59" tIns="165100" rIns="13075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Put some HTML code like, &lt;h1&gt; Thanks Meer's World &lt;/h2&gt;</a:t>
          </a:r>
          <a:endParaRPr lang="en-US" sz="1100" kern="1200"/>
        </a:p>
      </dsp:txBody>
      <dsp:txXfrm>
        <a:off x="9214655" y="1134497"/>
        <a:ext cx="1657665" cy="100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2021/6/5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2021/6/5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localhost:1111" TargetMode="External"/><Relationship Id="rId2" Type="http://schemas.openxmlformats.org/officeDocument/2006/relationships/hyperlink" Target="https://www.blogger.com/127.0.0.1:11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localhost:8080/" TargetMode="External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127.0.0.0/" TargetMode="External"/><Relationship Id="rId4" Type="http://schemas.openxmlformats.org/officeDocument/2006/relationships/hyperlink" Target="http://localho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PHP 1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98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PHP Keywords Case Sensitivity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7F379-BEE4-42CF-9D8D-FB4A515A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00" y="1071039"/>
            <a:ext cx="11132599" cy="529884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PHP, keywords (e.g.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etc.), classes, functions, and user-defined functions are not case-sensitive.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the example below, all three echo statements below are equal and legal: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!DOCTYPE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"Hello World!&lt;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"Hello World!&lt;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"Hello World!&lt;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/body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533313" y="308342"/>
            <a:ext cx="5770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PHP Variable Case Sensitivity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9B5F9-1619-451A-857C-13B571845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61" y="1150797"/>
            <a:ext cx="10981678" cy="5398861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 PHP variable names are case-sensitive!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Look at the example below; only the first statement will display the value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variable! This is because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are treated as three different variables: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!DOCTYPE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&lt;?php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$color 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"red"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"My car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. $color 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"My house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. $COLOR 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"My boat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. 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lang="en-US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EasyPHP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Installation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4253E5-0C09-4216-874F-209EB780B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2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7851031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>
                <a:latin typeface="+mj-lt"/>
                <a:ea typeface="+mj-ea"/>
                <a:cs typeface="+mj-cs"/>
              </a:rPr>
              <a:t>Step 1: Download The Devserver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11A75C-BC08-4D7C-AAD0-08E35536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31" y="1774372"/>
            <a:ext cx="4062642" cy="27540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Go to </a:t>
            </a:r>
            <a:r>
              <a:rPr lang="en-US" b="1" i="0" u="sng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https://www.easyphp.org/</a:t>
            </a:r>
            <a:r>
              <a:rPr lang="en-US" b="1" i="0">
                <a:effectLst/>
              </a:rPr>
              <a:t> </a:t>
            </a:r>
            <a:r>
              <a:rPr lang="en-US" b="0" i="0">
                <a:effectLst/>
              </a:rPr>
              <a:t>to download the latest version.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Click Devserver 17.0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52761" y="373207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2: Install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DE29-6F72-48EC-A642-3049CF1A9762}"/>
              </a:ext>
            </a:extLst>
          </p:cNvPr>
          <p:cNvSpPr txBox="1"/>
          <p:nvPr/>
        </p:nvSpPr>
        <p:spPr>
          <a:xfrm>
            <a:off x="375082" y="144288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the downloaded setup.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English.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OK.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D1C74-2131-4EC1-B478-904348D2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98" y="103203"/>
            <a:ext cx="5457825" cy="281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79708-E8C4-457E-86C0-FE6B1CB7DF52}"/>
              </a:ext>
            </a:extLst>
          </p:cNvPr>
          <p:cNvSpPr txBox="1"/>
          <p:nvPr/>
        </p:nvSpPr>
        <p:spPr>
          <a:xfrm>
            <a:off x="237549" y="3422159"/>
            <a:ext cx="6094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the path. By default it suggests C:/Program files, but it is better to choose a location other than C: drive. I have chosen F: drive.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Next.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EBFCF6-8366-485C-A1FE-D5C71EA5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27" y="2882907"/>
            <a:ext cx="5025092" cy="38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A5B74-BD0C-4D55-94F5-BC8475086016}"/>
              </a:ext>
            </a:extLst>
          </p:cNvPr>
          <p:cNvSpPr txBox="1"/>
          <p:nvPr/>
        </p:nvSpPr>
        <p:spPr>
          <a:xfrm>
            <a:off x="552635" y="684450"/>
            <a:ext cx="46585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Tick Create a desktop icon.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Next.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A468-0468-41A7-BF63-CF6388E0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1" y="2130640"/>
            <a:ext cx="5107400" cy="3969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7C1F2-11C1-48FD-A720-FE4925E03424}"/>
              </a:ext>
            </a:extLst>
          </p:cNvPr>
          <p:cNvSpPr txBox="1"/>
          <p:nvPr/>
        </p:nvSpPr>
        <p:spPr>
          <a:xfrm>
            <a:off x="5533006" y="489141"/>
            <a:ext cx="2328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Install.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6147AC-AC6D-4F14-9A53-4EC2D00D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018" y="221942"/>
            <a:ext cx="3969898" cy="3086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7AC3B-4861-44CB-80A2-FF8B6F4C7D0B}"/>
              </a:ext>
            </a:extLst>
          </p:cNvPr>
          <p:cNvSpPr txBox="1"/>
          <p:nvPr/>
        </p:nvSpPr>
        <p:spPr>
          <a:xfrm>
            <a:off x="5624006" y="3859112"/>
            <a:ext cx="2463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Finish</a:t>
            </a:r>
            <a:endParaRPr lang="en-CA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388B1D-EE5D-424D-8CFF-08031F37F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030" y="3429000"/>
            <a:ext cx="3997628" cy="31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46229" y="195654"/>
            <a:ext cx="320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3: Launch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B5C8A-61A7-4033-A804-A09AC852B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23" y="1706713"/>
            <a:ext cx="7035898" cy="5093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82738C-B8C2-4428-9E03-F8534F9315BE}"/>
              </a:ext>
            </a:extLst>
          </p:cNvPr>
          <p:cNvSpPr txBox="1"/>
          <p:nvPr/>
        </p:nvSpPr>
        <p:spPr>
          <a:xfrm>
            <a:off x="946201" y="841985"/>
            <a:ext cx="9035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hidden icons, located at bottom-right of Desktop.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Right Click 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EasyPHP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black icon.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Open Dashboard.</a:t>
            </a:r>
          </a:p>
        </p:txBody>
      </p:sp>
    </p:spTree>
    <p:extLst>
      <p:ext uri="{BB962C8B-B14F-4D97-AF65-F5344CB8AC3E}">
        <p14:creationId xmlns:p14="http://schemas.microsoft.com/office/powerpoint/2010/main" val="3777329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B7E00B-9DDF-42AB-AF71-D9DE5117774E}"/>
              </a:ext>
            </a:extLst>
          </p:cNvPr>
          <p:cNvSpPr txBox="1"/>
          <p:nvPr/>
        </p:nvSpPr>
        <p:spPr>
          <a:xfrm>
            <a:off x="939111" y="583270"/>
            <a:ext cx="10592058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browser might show you an error message something like this,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"Can't establish a connection to the server at 127.0.0.1:8000."</a:t>
            </a:r>
            <a:endParaRPr lang="en-US" sz="20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 resolve this issue restart your computer &amp; repeat the above step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i.e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Open Dashboard.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open manually as well, in two ways: </a:t>
            </a:r>
            <a:r>
              <a:rPr lang="en-US" sz="2000" b="1" i="0" u="sng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127.0.0.1:1111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sz="2000" b="1" i="0" u="sng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localhost:1111</a:t>
            </a:r>
            <a:endParaRPr lang="en-US" sz="20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 HTTP SERVER &amp; DATABASE SERVER.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C27B3-FD9F-405D-8960-BC69A5B9D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727" y="2470250"/>
            <a:ext cx="9608545" cy="42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093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411B39-C650-4D6D-8DD8-B4589BF133EA}"/>
              </a:ext>
            </a:extLst>
          </p:cNvPr>
          <p:cNvSpPr txBox="1"/>
          <p:nvPr/>
        </p:nvSpPr>
        <p:spPr>
          <a:xfrm>
            <a:off x="3048740" y="542408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They will look like this, once started.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Click Open, to open phpMyAdmin.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52075-F58B-40E7-B73A-018DFF9D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26" y="1599830"/>
            <a:ext cx="9407865" cy="5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971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11B39-C650-4D6D-8DD8-B4589BF133EA}"/>
              </a:ext>
            </a:extLst>
          </p:cNvPr>
          <p:cNvSpPr txBox="1"/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4: Run Code on Server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43566-FCAD-44DE-B7A6-7FC10463CE33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FFFF"/>
                </a:solidFill>
                <a:effectLst/>
              </a:rPr>
              <a:t>You can access the front-end by two ways: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FFFF"/>
                </a:solidFill>
                <a:effectLst/>
              </a:rPr>
              <a:t>First method, Expand the Portable directory by Clicking three lines icon.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FFFF"/>
                </a:solidFill>
                <a:effectLst/>
              </a:rPr>
              <a:t>Click the folder or file you want to open.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FFFF"/>
                </a:solidFill>
                <a:effectLst/>
              </a:rPr>
              <a:t>Second method, type </a:t>
            </a:r>
            <a:r>
              <a:rPr lang="en-US" b="1" i="0" u="sng" dirty="0">
                <a:solidFill>
                  <a:srgbClr val="FFFFFF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http://127.0.0.1:8080/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or </a:t>
            </a:r>
            <a:r>
              <a:rPr lang="en-US" b="1" i="0" u="sng" dirty="0">
                <a:solidFill>
                  <a:srgbClr val="FFFFFF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localhost:8080/</a:t>
            </a:r>
            <a:endParaRPr lang="en-US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FFFFFF"/>
                </a:solidFill>
                <a:effectLst/>
              </a:rPr>
              <a:t>Note: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In my computer, since port 80 was being used by other application, so that's why the port 8080 is added. Normally you can access simply by </a:t>
            </a:r>
            <a:r>
              <a:rPr lang="en-US" b="1" i="0" u="sng" dirty="0">
                <a:solidFill>
                  <a:srgbClr val="FFFFFF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localhost </a:t>
            </a:r>
            <a:r>
              <a:rPr lang="en-US" b="0" i="0" dirty="0">
                <a:solidFill>
                  <a:srgbClr val="FFFFFF"/>
                </a:solidFill>
                <a:effectLst/>
              </a:rPr>
              <a:t>or </a:t>
            </a:r>
            <a:r>
              <a:rPr lang="en-US" b="1" i="0" u="sng" dirty="0">
                <a:solidFill>
                  <a:srgbClr val="FFFFFF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127.0.0.0</a:t>
            </a:r>
            <a:endParaRPr lang="en-US" b="0" i="0" dirty="0">
              <a:solidFill>
                <a:srgbClr val="FFFFFF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C2E78-397C-4440-BC4C-9AE0A75BE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647" y="2971800"/>
            <a:ext cx="7050513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64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Introduction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CDE3B2-5ADA-4CB8-A768-DE53A9C4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" y="3565189"/>
            <a:ext cx="12029075" cy="2805789"/>
          </a:xfrm>
          <a:prstGeom prst="rect">
            <a:avLst/>
          </a:prstGeom>
        </p:spPr>
      </p:pic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76F3B0D2-FDB7-43CD-90C9-E372CABA2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467566"/>
              </p:ext>
            </p:extLst>
          </p:nvPr>
        </p:nvGraphicFramePr>
        <p:xfrm>
          <a:off x="601558" y="723798"/>
          <a:ext cx="11061908" cy="213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4786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D50FE3-09C9-4933-97EF-20D6891AFD36}"/>
              </a:ext>
            </a:extLst>
          </p:cNvPr>
          <p:cNvSpPr txBox="1"/>
          <p:nvPr/>
        </p:nvSpPr>
        <p:spPr>
          <a:xfrm>
            <a:off x="1005324" y="1207871"/>
            <a:ext cx="10056252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Now open to test.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localhost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127.0.0.1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localhost:8080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127.0.0.1:8080</a:t>
            </a: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see that, it has been run successfully.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BFA08-5208-4DFA-AD6C-C62A93B1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3" y="3404586"/>
            <a:ext cx="10996633" cy="22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1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Project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39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4">
            <a:extLst>
              <a:ext uri="{FF2B5EF4-FFF2-40B4-BE49-F238E27FC236}">
                <a16:creationId xmlns:a16="http://schemas.microsoft.com/office/drawing/2014/main" id="{C75F0302-8F86-4371-BFD5-7E88074E908E}"/>
              </a:ext>
            </a:extLst>
          </p:cNvPr>
          <p:cNvSpPr txBox="1"/>
          <p:nvPr/>
        </p:nvSpPr>
        <p:spPr>
          <a:xfrm>
            <a:off x="2931111" y="737191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of a Dynamic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E328-04F9-47D5-9B35-5DC1D0CAC94D}"/>
              </a:ext>
            </a:extLst>
          </p:cNvPr>
          <p:cNvSpPr txBox="1"/>
          <p:nvPr/>
        </p:nvSpPr>
        <p:spPr>
          <a:xfrm>
            <a:off x="2099570" y="2890391"/>
            <a:ext cx="8238477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FF0000"/>
                </a:solidFill>
              </a:rPr>
              <a:t>https://github.com/jianchentech/WebCamp/blob/main/WebProject/WebDynamic.md</a:t>
            </a:r>
          </a:p>
        </p:txBody>
      </p:sp>
    </p:spTree>
    <p:extLst>
      <p:ext uri="{BB962C8B-B14F-4D97-AF65-F5344CB8AC3E}">
        <p14:creationId xmlns:p14="http://schemas.microsoft.com/office/powerpoint/2010/main" val="10774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PHP?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BB665-9F16-4400-A1D4-339816D18440}"/>
              </a:ext>
            </a:extLst>
          </p:cNvPr>
          <p:cNvSpPr txBox="1"/>
          <p:nvPr/>
        </p:nvSpPr>
        <p:spPr>
          <a:xfrm>
            <a:off x="1784414" y="1961226"/>
            <a:ext cx="9055222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an acronym for "PHP: Hypertext Preprocessor"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a widely-used, open source scripting language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scripts are executed on the server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free to download and use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A5576F03-BE1C-4F54-8CD6-5D9211F890CE}"/>
              </a:ext>
            </a:extLst>
          </p:cNvPr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PHP file?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91C71-7FAF-4164-90D3-84A4D2A4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09" y="2105489"/>
            <a:ext cx="10227076" cy="29355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files can contain text, HTML, CSS, JavaScript, and PHP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code is executed on the server, and the result is returned to the browser as plain HTML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files have extension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299317" y="18677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PHP can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E031D-4A47-4E28-AF58-1EB491A9FA01}"/>
              </a:ext>
            </a:extLst>
          </p:cNvPr>
          <p:cNvSpPr txBox="1"/>
          <p:nvPr/>
        </p:nvSpPr>
        <p:spPr>
          <a:xfrm>
            <a:off x="750163" y="993339"/>
            <a:ext cx="10813001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generate dynamic page content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create, open, read, write, delete, and close files on the server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collect form data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send and receive cookies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add, delete, modify data in your database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be used to control user-access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can encrypt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94AAE-E9D0-4ECC-AFA9-7B361BF8BE42}"/>
              </a:ext>
            </a:extLst>
          </p:cNvPr>
          <p:cNvSpPr txBox="1"/>
          <p:nvPr/>
        </p:nvSpPr>
        <p:spPr>
          <a:xfrm>
            <a:off x="623656" y="5120170"/>
            <a:ext cx="11165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PHP are not only limited to output HTML.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output images, PDF files, and even Flash movies.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also output any text, such as XHTML and XML.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 PHP?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527F4-F259-4850-A4FC-9FB8EF4774D2}"/>
              </a:ext>
            </a:extLst>
          </p:cNvPr>
          <p:cNvSpPr txBox="1"/>
          <p:nvPr/>
        </p:nvSpPr>
        <p:spPr>
          <a:xfrm>
            <a:off x="709473" y="1330257"/>
            <a:ext cx="10773053" cy="441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runs on various platforms (Windows, Linux, Unix, Mac OS X, etc.)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compatible with almost all servers used today (Apache, IIS, etc.)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supports a wide range of databases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free. Download it from the official PHP resource: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www.php.net</a:t>
            </a: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PHP is easy to learn and runs efficiently on the server side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Syntax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Basic PHP Syntax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DB5893-6FB9-496E-88C2-27CBD0BC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5" y="1105434"/>
            <a:ext cx="11061577" cy="5151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PHP script can be placed anywhere in the document.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PHP script starts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&lt;?php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and ends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PHP code goes here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default file extension for PHP files is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PHP file normally contains HTML tags, and some PHP scripting code.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25A7C4-33B9-42EC-AB12-E960E71E6A79}"/>
              </a:ext>
            </a:extLst>
          </p:cNvPr>
          <p:cNvSpPr txBox="1"/>
          <p:nvPr/>
        </p:nvSpPr>
        <p:spPr>
          <a:xfrm>
            <a:off x="653989" y="220621"/>
            <a:ext cx="10884022" cy="61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 example of a simple PHP file, with a PHP script that uses a built-in PHP function "echo" to output the text "Hello World!" on a web page: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 first PHP page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1046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142</cp:revision>
  <dcterms:created xsi:type="dcterms:W3CDTF">2017-05-21T03:23:00Z</dcterms:created>
  <dcterms:modified xsi:type="dcterms:W3CDTF">2021-06-06T00:13:56Z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