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88" r:id="rId5"/>
    <p:sldId id="265" r:id="rId6"/>
    <p:sldId id="273" r:id="rId7"/>
    <p:sldId id="283" r:id="rId8"/>
    <p:sldId id="294" r:id="rId9"/>
    <p:sldId id="315" r:id="rId10"/>
    <p:sldId id="316" r:id="rId11"/>
    <p:sldId id="270" r:id="rId12"/>
    <p:sldId id="297" r:id="rId13"/>
    <p:sldId id="310" r:id="rId14"/>
    <p:sldId id="298" r:id="rId15"/>
    <p:sldId id="304" r:id="rId16"/>
    <p:sldId id="306" r:id="rId17"/>
    <p:sldId id="307" r:id="rId18"/>
    <p:sldId id="317" r:id="rId19"/>
    <p:sldId id="311" r:id="rId20"/>
    <p:sldId id="312" r:id="rId21"/>
    <p:sldId id="313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2021/5/8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1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Show HTML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4E602-938E-468C-B9A0-EAA3ACCD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87" y="833107"/>
            <a:ext cx="10724226" cy="135930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Showing hidden HTML elements can also be done by changing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style: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"block"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172CB-4AC2-4C00-AA3F-98357270075F}"/>
              </a:ext>
            </a:extLst>
          </p:cNvPr>
          <p:cNvSpPr txBox="1"/>
          <p:nvPr/>
        </p:nvSpPr>
        <p:spPr>
          <a:xfrm>
            <a:off x="714651" y="2192413"/>
            <a:ext cx="107242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&lt;body&gt;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&lt;h2&gt;What Can JavaScript Do?&lt;/h2&gt;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&lt;p&gt;JavaScript can show hidden HTML elements.&lt;/p&gt;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&lt;p id="demo" style="</a:t>
            </a:r>
            <a:r>
              <a:rPr lang="en-CA" sz="2000" dirty="0" err="1">
                <a:solidFill>
                  <a:schemeClr val="bg1"/>
                </a:solidFill>
              </a:rPr>
              <a:t>display:none</a:t>
            </a:r>
            <a:r>
              <a:rPr lang="en-CA" sz="2000" dirty="0">
                <a:solidFill>
                  <a:schemeClr val="bg1"/>
                </a:solidFill>
              </a:rPr>
              <a:t>"&gt;Hello JavaScript!&lt;/p&gt;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&lt;button type="button" onclick="</a:t>
            </a:r>
            <a:r>
              <a:rPr lang="en-CA" sz="2000" dirty="0" err="1">
                <a:solidFill>
                  <a:schemeClr val="bg1"/>
                </a:solidFill>
              </a:rPr>
              <a:t>document.getElementById</a:t>
            </a:r>
            <a:r>
              <a:rPr lang="en-CA" sz="2000" dirty="0">
                <a:solidFill>
                  <a:schemeClr val="bg1"/>
                </a:solidFill>
              </a:rPr>
              <a:t>('demo').</a:t>
            </a:r>
            <a:r>
              <a:rPr lang="en-CA" sz="2000" dirty="0" err="1">
                <a:solidFill>
                  <a:schemeClr val="bg1"/>
                </a:solidFill>
              </a:rPr>
              <a:t>style.display</a:t>
            </a:r>
            <a:r>
              <a:rPr lang="en-CA" sz="2000" dirty="0">
                <a:solidFill>
                  <a:schemeClr val="bg1"/>
                </a:solidFill>
              </a:rPr>
              <a:t>='block'"&gt;Click Me!&lt;/button&gt;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Syntax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4181383" y="308342"/>
            <a:ext cx="447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&lt;script&gt; Tag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5EBDE8-F1E5-407A-B541-B19A3C5A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8" y="1322305"/>
            <a:ext cx="10076154" cy="522735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JavaScript code is inserted between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First JavaScript"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3036163" y="189739"/>
            <a:ext cx="6727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Functions and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6B514-886A-470A-BD71-31ADFA5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8" y="1846652"/>
            <a:ext cx="10351363" cy="34043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of JavaScript code, that can be executed when "called" for.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a function can be called when an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occurs, like when the user clicks a button.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8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831977" y="314026"/>
            <a:ext cx="722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in &lt;head&gt; or &lt;body&gt;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198C0F-DBA7-4750-ACFD-2EFD1B51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07004"/>
            <a:ext cx="10644326" cy="3412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place any number of scripts in an HTML document.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Scripts can be placed in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in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an HTML page, or in both.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104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in &lt;head&gt;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245278-D39C-4721-BB7E-987B1109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47" y="833107"/>
            <a:ext cx="11327906" cy="597595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example, a JavaScript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placed in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an HTML 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is invoked (called) when a button is clicked: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Web 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Paragraph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6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3195961" y="186776"/>
            <a:ext cx="505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JavaScript in &lt;body&gt;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8E017C-BE15-4C1C-B7E7-39471F4D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47" y="833107"/>
            <a:ext cx="11230706" cy="597595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example, a JavaScript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placed in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an HTML 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is invoked (called) when a button is clicked: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Web 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Paragraph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External JavaScript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C96668-8DAC-44CE-8827-3479D963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26" y="1087086"/>
            <a:ext cx="10900147" cy="5360401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Scripts can also be placed in external files: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External file: myScript.js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scripts are practical when the same code is used in many different web pages.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files have the file extension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an external script, put the name of the script file in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(source) attribute of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place an external script reference in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you like.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script will behave as if it was located exactly where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located.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6" y="2166757"/>
            <a:ext cx="610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Output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39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Display Possibilities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E61DA-2470-4B20-A8CC-63201511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29" y="1402573"/>
            <a:ext cx="10280341" cy="431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"display" data in different ways: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HTML element,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HTML output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an alert box, using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into the browser console, using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Introduction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</a:rPr>
              <a:t>innerHTML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5215A4-FE79-41EC-B102-52FEAAAA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80" y="959003"/>
            <a:ext cx="11274640" cy="566817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access an HTML element, JavaScript can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defines the HTML element.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defines the HTML content: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Web 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29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220675" y="238445"/>
            <a:ext cx="963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</a:rPr>
              <a:t>window.alert</a:t>
            </a:r>
            <a:r>
              <a:rPr lang="en-CA" sz="3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03FBD-4FF3-406E-880D-1D4D39CF296F}"/>
              </a:ext>
            </a:extLst>
          </p:cNvPr>
          <p:cNvSpPr txBox="1"/>
          <p:nvPr/>
        </p:nvSpPr>
        <p:spPr>
          <a:xfrm>
            <a:off x="2150615" y="1307561"/>
            <a:ext cx="92971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use an alert box to display data: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&lt;!DOCTYPE html&gt;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&lt;h1&gt;My First Web Page&lt;/h1&gt;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&lt;p&gt;My first paragraph.&lt;/p&gt;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 + 6);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&lt;/script&gt;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74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2825505" y="344513"/>
            <a:ext cx="58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CA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424ED-2198-4118-BDEB-CFF137D4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83AF03-3539-4107-8E06-45AA3F98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9" y="2027905"/>
            <a:ext cx="10662081" cy="2961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the world's most popular programming language.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the programming language of the Web.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easy to learn.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tutorial will teach you JavaScript from basic to advanced.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A01BF8E7-D23C-4F0A-B2A4-AD778F10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59" y="1023181"/>
            <a:ext cx="10662081" cy="5298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&lt;h2&gt;Showing Date and Time scripts&lt;/h2&gt;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&lt;button type="button"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onclick="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('demo').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Date()"&gt;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me to display Date and Time.&lt;/button&gt;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 id="demo"&gt;&lt;/p&gt;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344117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Why Study JavaScript?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CFD0C-CC91-46B5-A70B-BF8699F1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9" y="1948005"/>
            <a:ext cx="11138170" cy="296198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one of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 languages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all web developers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learn: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1.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define the content of web pages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2.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CSS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specify the layout of web pages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3.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program the behavior of web pages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Change HTML Content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E4BF2-9202-4186-9E9E-FF2544B1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8" y="1682906"/>
            <a:ext cx="10706469" cy="394495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JavaScript HTML methods is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below "finds" an HTML element (with id="demo"), and changes the element content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"Hello JavaScript":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JavaScript"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1B2BF-6D7A-4900-A2E7-932F820C4879}"/>
              </a:ext>
            </a:extLst>
          </p:cNvPr>
          <p:cNvSpPr txBox="1"/>
          <p:nvPr/>
        </p:nvSpPr>
        <p:spPr>
          <a:xfrm>
            <a:off x="2752078" y="343555"/>
            <a:ext cx="688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Change HTML Attribute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27B943-900C-4597-8FC2-41933180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35" y="1220718"/>
            <a:ext cx="117037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 this example JavaScript changes the value of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(source) attribute of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9D95-B596-4F64-8847-56B6F195FD0C}"/>
              </a:ext>
            </a:extLst>
          </p:cNvPr>
          <p:cNvSpPr txBox="1"/>
          <p:nvPr/>
        </p:nvSpPr>
        <p:spPr>
          <a:xfrm>
            <a:off x="942513" y="1820882"/>
            <a:ext cx="108396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dirty="0">
                <a:solidFill>
                  <a:schemeClr val="bg1"/>
                </a:solidFill>
              </a:rPr>
              <a:t>&lt;body&gt;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&lt;h2&gt;What Can JavaScript Do?&lt;/h2&gt;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&lt;p&gt;JavaScript can change HTML attribute values.&lt;/p&gt;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&lt;p&gt;In this case JavaScript changes the value of the 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 (source) attribute of an image.&lt;/p&gt;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&lt;button onclick="</a:t>
            </a:r>
            <a:r>
              <a:rPr lang="en-CA" dirty="0" err="1">
                <a:solidFill>
                  <a:schemeClr val="bg1"/>
                </a:solidFill>
              </a:rPr>
              <a:t>document.getElementById</a:t>
            </a:r>
            <a:r>
              <a:rPr lang="en-CA" dirty="0">
                <a:solidFill>
                  <a:schemeClr val="bg1"/>
                </a:solidFill>
              </a:rPr>
              <a:t>('</a:t>
            </a:r>
            <a:r>
              <a:rPr lang="en-CA" dirty="0" err="1">
                <a:solidFill>
                  <a:schemeClr val="bg1"/>
                </a:solidFill>
              </a:rPr>
              <a:t>myImage</a:t>
            </a:r>
            <a:r>
              <a:rPr lang="en-CA" dirty="0">
                <a:solidFill>
                  <a:schemeClr val="bg1"/>
                </a:solidFill>
              </a:rPr>
              <a:t>').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='pic_bulbon.gif'"&gt;Turn on the light&lt;/button&gt;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id="</a:t>
            </a:r>
            <a:r>
              <a:rPr lang="en-CA" dirty="0" err="1">
                <a:solidFill>
                  <a:schemeClr val="bg1"/>
                </a:solidFill>
              </a:rPr>
              <a:t>myImage</a:t>
            </a:r>
            <a:r>
              <a:rPr lang="en-CA" dirty="0">
                <a:solidFill>
                  <a:schemeClr val="bg1"/>
                </a:solidFill>
              </a:rPr>
              <a:t>" 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="pic_bulboff.gif" style="width:100px"&gt;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&lt;button onclick="</a:t>
            </a:r>
            <a:r>
              <a:rPr lang="en-CA" dirty="0" err="1">
                <a:solidFill>
                  <a:schemeClr val="bg1"/>
                </a:solidFill>
              </a:rPr>
              <a:t>document.getElementById</a:t>
            </a:r>
            <a:r>
              <a:rPr lang="en-CA" dirty="0">
                <a:solidFill>
                  <a:schemeClr val="bg1"/>
                </a:solidFill>
              </a:rPr>
              <a:t>('</a:t>
            </a:r>
            <a:r>
              <a:rPr lang="en-CA" dirty="0" err="1">
                <a:solidFill>
                  <a:schemeClr val="bg1"/>
                </a:solidFill>
              </a:rPr>
              <a:t>myImage</a:t>
            </a:r>
            <a:r>
              <a:rPr lang="en-CA" dirty="0">
                <a:solidFill>
                  <a:schemeClr val="bg1"/>
                </a:solidFill>
              </a:rPr>
              <a:t>').</a:t>
            </a:r>
            <a:r>
              <a:rPr lang="en-CA" dirty="0" err="1">
                <a:solidFill>
                  <a:schemeClr val="bg1"/>
                </a:solidFill>
              </a:rPr>
              <a:t>src</a:t>
            </a:r>
            <a:r>
              <a:rPr lang="en-CA" dirty="0">
                <a:solidFill>
                  <a:schemeClr val="bg1"/>
                </a:solidFill>
              </a:rPr>
              <a:t>='pic_bulboff.gif'"&gt;Turn off the light&lt;/button&gt;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Change CSS (Style)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7831F-31A9-44DF-8605-5CB4EF65E17A}"/>
              </a:ext>
            </a:extLst>
          </p:cNvPr>
          <p:cNvSpPr txBox="1"/>
          <p:nvPr/>
        </p:nvSpPr>
        <p:spPr>
          <a:xfrm>
            <a:off x="710214" y="1067941"/>
            <a:ext cx="10626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</a:rPr>
              <a:t>Changing the style of an HTML element, is a variant of changing an HTML attribute: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</a:rPr>
              <a:t>Example</a:t>
            </a:r>
          </a:p>
          <a:p>
            <a:pPr algn="l"/>
            <a:r>
              <a:rPr lang="en-US" sz="2400" b="0" i="0" dirty="0" err="1">
                <a:solidFill>
                  <a:schemeClr val="bg1"/>
                </a:solidFill>
                <a:effectLst/>
              </a:rPr>
              <a:t>document.getElementById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("demo").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style.fontSize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= "35px";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694E5-A539-437A-AC49-682EFDC0506F}"/>
              </a:ext>
            </a:extLst>
          </p:cNvPr>
          <p:cNvSpPr txBox="1"/>
          <p:nvPr/>
        </p:nvSpPr>
        <p:spPr>
          <a:xfrm>
            <a:off x="1376039" y="2387695"/>
            <a:ext cx="96233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&lt;body&gt;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&lt;h2&gt;What Can JavaScript Do?&lt;/h2&gt;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&lt;p id="demo"&gt;JavaScript can change the style of an HTML element.&lt;/p&gt;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&lt;button type="button" onclick="</a:t>
            </a:r>
            <a:r>
              <a:rPr lang="en-CA" sz="2000" dirty="0" err="1">
                <a:solidFill>
                  <a:schemeClr val="bg1"/>
                </a:solidFill>
              </a:rPr>
              <a:t>document.getElementById</a:t>
            </a:r>
            <a:r>
              <a:rPr lang="en-CA" sz="2000" dirty="0">
                <a:solidFill>
                  <a:schemeClr val="bg1"/>
                </a:solidFill>
              </a:rPr>
              <a:t>('demo').</a:t>
            </a:r>
            <a:r>
              <a:rPr lang="en-CA" sz="2000" dirty="0" err="1">
                <a:solidFill>
                  <a:schemeClr val="bg1"/>
                </a:solidFill>
              </a:rPr>
              <a:t>style.fontSize</a:t>
            </a:r>
            <a:r>
              <a:rPr lang="en-CA" sz="2000" dirty="0">
                <a:solidFill>
                  <a:schemeClr val="bg1"/>
                </a:solidFill>
              </a:rPr>
              <a:t>='35px'"&gt;Click Me!&lt;/button&gt;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Hide HTML Element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5950C-7913-4786-AE97-8511E65E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74" y="969156"/>
            <a:ext cx="11230252" cy="1605527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Hiding HTML elements can be done by changing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style: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74DD-84ED-46B5-AEAD-C46ABCDCD008}"/>
              </a:ext>
            </a:extLst>
          </p:cNvPr>
          <p:cNvSpPr txBox="1"/>
          <p:nvPr/>
        </p:nvSpPr>
        <p:spPr>
          <a:xfrm>
            <a:off x="711323" y="2655977"/>
            <a:ext cx="1105047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&lt;body&gt;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&lt;h2&gt;What Can JavaScript Do?&lt;/h2&gt;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&lt;p id="demo"&gt;JavaScript can hide HTML elements.&lt;/p&gt;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&lt;button type="button" onclick="</a:t>
            </a:r>
            <a:r>
              <a:rPr lang="en-CA" sz="2000" dirty="0" err="1">
                <a:solidFill>
                  <a:schemeClr val="bg1"/>
                </a:solidFill>
              </a:rPr>
              <a:t>document.getElementById</a:t>
            </a:r>
            <a:r>
              <a:rPr lang="en-CA" sz="2000" dirty="0">
                <a:solidFill>
                  <a:schemeClr val="bg1"/>
                </a:solidFill>
              </a:rPr>
              <a:t>('demo').</a:t>
            </a:r>
            <a:r>
              <a:rPr lang="en-CA" sz="2000" dirty="0" err="1">
                <a:solidFill>
                  <a:schemeClr val="bg1"/>
                </a:solidFill>
              </a:rPr>
              <a:t>style.display</a:t>
            </a:r>
            <a:r>
              <a:rPr lang="en-CA" sz="2000" dirty="0">
                <a:solidFill>
                  <a:schemeClr val="bg1"/>
                </a:solidFill>
              </a:rPr>
              <a:t>='none'"&gt;Click Me!&lt;/button&gt;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CA" sz="2000" dirty="0">
                <a:solidFill>
                  <a:schemeClr val="bg1"/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1468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112</cp:revision>
  <dcterms:created xsi:type="dcterms:W3CDTF">2017-05-21T03:23:00Z</dcterms:created>
  <dcterms:modified xsi:type="dcterms:W3CDTF">2021-05-09T03:14:42Z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