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0" Type="http://schemas.openxmlformats.org/officeDocument/2006/relationships/slide" Target="slides/slide24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6" Type="http://schemas.openxmlformats.org/officeDocument/2006/relationships/hyperlink" Target="#sec-5" TargetMode="External"/><Relationship Id="rId5" Type="http://schemas.openxmlformats.org/officeDocument/2006/relationships/hyperlink" Target="#sec-4" TargetMode="External"/><Relationship Id="rId4" Type="http://schemas.openxmlformats.org/officeDocument/2006/relationships/hyperlink" Target="#sec-3" TargetMode="External"/><Relationship Id="rId3" Type="http://schemas.openxmlformats.org/officeDocument/2006/relationships/hyperlink" Target="#sec-2" TargetMode="External"/><Relationship Id="rId2" Type="http://schemas.openxmlformats.org/officeDocument/2006/relationships/hyperlink" Target="#sec-1" TargetMode="External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hyperlink" Target="http://stackoverflow.com/questions/18784011/a-simple-character-device-driver" TargetMode="External"/><Relationship Id="rId2" Type="http://schemas.openxmlformats.org/officeDocument/2006/relationships/hyperlink" Target="http://lwn.net/Kernel/LDD3/" TargetMode="Externa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GPIO Learning Sharing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Zhang Liu</a:t>
            </a:r>
          </a:p>
          <a:p>
            <a:r>
              <a:t>zhang.liu@intel.com</a:t>
            </a:r>
          </a:p>
          <a:p>
            <a:r>
              <a:t>2014-08-19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>
                <a:solidFill>
                  <a:srgbClr val="FF0000"/>
                </a:solidFill>
              </a:rPr>
              <a:t>static irqreturn_t sch_gpio_irq_handler(int irq, void *dev_id)
{
	int res;
	int i, ret = IRQ_NONE;
	for (i = 0; i &lt; sch_gpio_core.ngpio; i++) {
		res = sch_gpio_reg_get(CGTS, i);
		if (res) {
			/* clear by setting TS to 1 */
			sch_gpio_reg_set(CGTS, i, 1);
			generic_handle_irq(chip_ptr-&gt;irq_base_core + i);
			ret = IRQ_HANDLED;
		}
	}
	for (i = 0; i &lt; sch_gpio_resume.ngpio; i++) {
     	res = sch_gpio_reg_get(RGTS, i);
		if (res) {
			/* clear by setting TS to 1 */
			sch_gpio_reg_set(RGTS, i, 1);
			generic_handle_irq(chip_ptr-&gt;irq_base_resume + i);
			ret = IRQ_HANDLED;
		}
	}
	return ret;
}
</a:t>
            </a:r>
          </a:p>
          <a:p>
            <a:r>
              <a:t>function "sch_gpio_irq_handler" will check every gpio port to find the
interrupt source, if detects a port,will call generic_handle_irq to deal with
the interrupt.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sysfs interfaces is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codes that use to init a gpio class in sysfs can be found in
gpiolib_sysfs_init function
</a:t>
            </a:r>
          </a:p>
          <a:p>
            <a:r>
              <a:rPr>
                <a:solidFill>
                  <a:srgbClr val="FF0000"/>
                </a:solidFill>
              </a:rPr>
              <a:t>gpiolib.c/1097 static int __init gpiolib_sysfs_init(void)
gpiolib.c/1103 	status = class_register(&amp;gpio_class);
gpiolib.c/1122 		status = gpiochip_export(chip);
gpiolib.c/1130  postcore_initcall(gpiolib_sysfs_init);
</a:t>
            </a:r>
          </a:p>
          <a:p>
            <a:r>
              <a:t>"class_register" function is called in "gpiolib_sysfs_init" to register gpio
class under /sys/class/gpio 
</a:t>
            </a:r>
          </a:p>
          <a:p>
            <a:r>
              <a:t>"gpiochip_export" function is called in "gpiolib_sysfs_init" to  create the
class attributes of "export" and "unexport" which coresponds to two readonly
files under /sys/class/gpio  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a gpio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when write port number to file "export" under /sys/class/gpio, function
export_store will be clalled and use gpio_export to  creat coresponding
directory and files under /sys/class/gpio
</a:t>
            </a:r>
          </a:p>
          <a:p>
            <a:r>
              <a:rPr>
                <a:solidFill>
                  <a:srgbClr val="FF0000"/>
                </a:solidFill>
              </a:rPr>
              <a:t>gpiolib.c/723 static ssize_t export_store(struct class *class, struct class_attribute *attr, 
                                                 const char *buf, size_t len)       
gpiolib.c/817 int gpio_export(unsigned gpio, bool direction_may_change)
</a:t>
            </a:r>
          </a:p>
          <a:p>
            <a:r>
              <a:t>gpio_export create files under corespoding port directory, every file corepond
to a attribute which has  "show" and "store" functions that define "read" and
"write" functions.    
</a:t>
            </a:r>
          </a:p>
          <a:p>
            <a:r>
              <a:t>the attributes are passed through gpio_attr_group, the attributes are declared
below: 
</a:t>
            </a:r>
          </a:p>
          <a:p>
            <a:r>
              <a:rPr>
                <a:solidFill>
                  <a:srgbClr val="FF0000"/>
                </a:solidFill>
              </a:rPr>
              <a:t>gpiolib.c/303  static /* const */ DEVICE_ATTR(direction, 0644, \
                     gpio_direction_show,gpio_direction_store);
gpiolib.c/360 static const DEVICE_ATTR(value, 0644, gpio_value_show,\
                                             gpio_value_store); 
gpiolib.c/540 static DEVICE_ATTR(edge, 0644, gpio_edge_show,\
                                            gpio_edge_store);
gpiolib.c/583 static const DEVICE_ATTR(active_low, 0644,\
            gpio_active_low_show, gpio_active_low_store);
gpiolib.c/658 static const DEVICE_ATTR(drive, 0644,\
                  gpio_drive_show, gpio_drive_store);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sysfs interact with gpio driver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gpio_chip struct contains functions that driver provides for fundemental
gpio operations interfaces
</a:t>
            </a:r>
          </a:p>
          <a:p>
            <a:r>
              <a:rPr>
                <a:solidFill>
                  <a:srgbClr val="FF0000"/>
                </a:solidFill>
              </a:rPr>
              <a:t>gpio-sch.c/205 static struct gpio_chip sch_gpio_core = {
	.label			= "sch_gpio_core",
	.owner			= THIS_MODULE,
	.direction_input	= sch_gpio_core_direction_in,
	.get			= sch_gpio_core_get,
	.direction_output	= sch_gpio_core_direction_out,
	.set			= sch_gpio_core_set,
	.to_irq			= sch_gpio_core_to_irq,
};
</a:t>
            </a:r>
          </a:p>
          <a:p>
            <a:r>
              <a:t>code in gpiolib.c/1161 define  function that registers a gpio_chip to the
gpio_desc, and the function is exported using EXPORT_SYMBOL
</a:t>
            </a:r>
          </a:p>
          <a:p>
            <a:r>
              <a:rPr>
                <a:solidFill>
                  <a:srgbClr val="FF0000"/>
                </a:solidFill>
              </a:rPr>
              <a:t>gpiolib.c/1161  int gpiochip_add(struct gpio_chip *chip);
</a:t>
            </a:r>
          </a:p>
          <a:p>
            <a:r>
              <a:t>then gpiochip_add is used by gpio-sch.c to pass sch_gpio_core and
sch_gpio_resume into gpio_desc
</a:t>
            </a:r>
          </a:p>
          <a:p>
            <a:r>
              <a:rPr>
                <a:solidFill>
                  <a:srgbClr val="FF0000"/>
                </a:solidFill>
              </a:rPr>
              <a:t>gpio-sch.c/681  	err = gpiochip_add(&amp;sch_gpio_core);
gpio-sch.c/685         err = gpiochip_add(&amp;sch_gpio_resume);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functions in gpio-sch.c through gpio_desc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>
                <a:solidFill>
                  <a:srgbClr val="FF0000"/>
                </a:solidFill>
              </a:rPr>
              <a:t>static int gpio_get_direction(unsigned gpio)
{
	struct gpio_chip	*chip;
	struct gpio_desc	*desc = &amp;gpio_desc[gpio];
	int			status = -EINVAL;
	chip = gpio_to_chip(gpio);
	gpio -= chip-&gt;base;
	if (!chip-&gt;get_direction)
		return status;
	status = chip-&gt;get_direction(chip, gpio);
	if (status &gt; 0) {
		/* GPIOF_DIR_IN, or other positive */
		status = 1;
		clear_bit(FLAG_IS_OUT, &amp;desc-&gt;flags);
	}
	if (status == 0) {
		/* GPIOF_DIR_OUT */
		set_bit(FLAG_IS_OUT, &amp;desc-&gt;flags);
	}
	return status;
}
</a:t>
            </a:r>
          </a:p>
          <a:p>
            <a:r>
              <a:t>gpiolib.c/201 "gpio_get_direction" for example, function get gpio_chip *
varible chip which points to a "sch_gpio_core" or "sch_gpio_resume",and when
"chip-&gt;getdirection" is called,correspending function in driver will be called.
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character linux driver to blink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driver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
a module init function
</a:t>
            </a:r>
          </a:p>
          <a:p>
            <a:r>
              <a:rPr>
                <a:solidFill>
                  <a:srgbClr val="FF0000"/>
                </a:solidFill>
              </a:rPr>
              <a:t>gpio_IO2IO3.c/129  int chardev_init(void);
</a:t>
            </a:r>
          </a:p>
          <a:p>
            <a:r>
              <a:t>
a  module exit function
</a:t>
            </a:r>
          </a:p>
          <a:p>
            <a:r>
              <a:rPr>
                <a:solidFill>
                  <a:srgbClr val="FF0000"/>
                </a:solidFill>
              </a:rPr>
              <a:t>gpio_IO2IO3.c/160 void chardev_exit(void);
</a:t>
            </a:r>
          </a:p>
          <a:p>
            <a:r>
              <a:rPr b="1"/>
              <a:t>operations in module init function</a:t>
            </a:r>
          </a:p>
          <a:p>
            <a:r>
              <a:rPr>
                <a:solidFill>
                  <a:srgbClr val="FF0000"/>
                </a:solidFill>
              </a:rPr>
              <a:t>gpio_IO2IO3.c/132 ret = alloc_chrdev_region(&amp;dev_num,0,1,DEVICENAME);
</a:t>
            </a:r>
          </a:p>
          <a:p>
            <a:r>
              <a:t>
get major device number
</a:t>
            </a:r>
          </a:p>
          <a:p>
            <a:r>
              <a:rPr>
                <a:solidFill>
                  <a:srgbClr val="FF0000"/>
                </a:solidFill>
              </a:rPr>
              <a:t>gpio_IO2IO3.c/139 major_number = MAJOR(dev_num);
</a:t>
            </a:r>
          </a:p>
          <a:p>
            <a:r>
              <a:t>
apply for memory for cdev                                        
</a:t>
            </a:r>
          </a:p>
          <a:p>
            <a:r>
              <a:rPr>
                <a:solidFill>
                  <a:srgbClr val="FF0000"/>
                </a:solidFill>
              </a:rPr>
              <a:t>gpio_IO2IO3.c/143 mcdev = cdev_alloc();
</a:t>
            </a:r>
          </a:p>
          <a:p>
            <a:r>
              <a:t>
register the cde                                                     
</a:t>
            </a:r>
          </a:p>
          <a:p>
            <a:r>
              <a:rPr>
                <a:solidFill>
                  <a:srgbClr val="FF0000"/>
                </a:solidFill>
              </a:rPr>
              <a:t>gpio_IO2IO3/148  ret = cdev_add(mcdev,dev_num,1);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>
                <a:hlinkClick r:id="rId2"/>
              </a:rPr>
              <a:t>linux kernel module</a:t>
            </a:r>
          </a:p>
          <a:p>
            <a:r>
              <a:rPr>
                <a:hlinkClick r:id="rId3"/>
              </a:rPr>
              <a:t>linux driver</a:t>
            </a:r>
          </a:p>
          <a:p>
            <a:r>
              <a:rPr>
                <a:hlinkClick r:id="rId4"/>
              </a:rPr>
              <a:t>gpio code</a:t>
            </a:r>
          </a:p>
          <a:p>
            <a:r>
              <a:rPr>
                <a:hlinkClick r:id="rId5"/>
              </a:rPr>
              <a:t>a character linux driver to blink LED</a:t>
            </a:r>
          </a:p>
          <a:p>
            <a:r>
              <a:rPr>
                <a:hlinkClick r:id="rId6"/>
              </a:rPr>
              <a:t>Reference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 with the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 interact with the module using stand file read and write operations, drive
code implement detail functionality through defining corespoding member
function of file_operations struct.
</a:t>
            </a:r>
          </a:p>
          <a:p>
            <a:r>
              <a:rPr>
                <a:solidFill>
                  <a:srgbClr val="FF0000"/>
                </a:solidFill>
              </a:rPr>
              <a:t>gpio_IO2IO3.c/121 
struct file_operations fops = { 
  .owner = THIS_MODULE, 
  .open = device_open,  
  .write = device_write,
  .release = device_close,
 };
gpio_IO2IO3/144 mcdev-&gt;ops = &amp;ops;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operations corespond to gpio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open gpio 31/30 and output 1 into the ports to make port IO2(32) and IO3(18)
work ,and make IO2 and IO3 output 
</a:t>
            </a:r>
          </a:p>
          <a:p>
            <a:r>
              <a:rPr>
                <a:solidFill>
                  <a:srgbClr val="FF0000"/>
                </a:solidFill>
              </a:rPr>
              <a:t>gpio_IO2IO3/51 static int device_open(struct inode *inode, struct file *filp)
</a:t>
            </a:r>
          </a:p>
          <a:p>
            <a:r>
              <a:t>if argument is "0",output IO2 1 and IO3 0,else if
argument is "1",output IO2 0 and IO3 1
</a:t>
            </a:r>
          </a:p>
          <a:p>
            <a:r>
              <a:rPr>
                <a:solidFill>
                  <a:srgbClr val="FF0000"/>
                </a:solidFill>
              </a:rPr>
              <a:t>gpio_IO2IO3/91 static ssize_t device_write(struct file *fp, const char *buff, size_t length,
  loff_t *ppos)
</a:t>
            </a:r>
          </a:p>
          <a:p>
            <a:r>
              <a:t>close function will free gpio port that opened in device_open and do some
clean work
</a:t>
            </a:r>
          </a:p>
          <a:p>
            <a:r>
              <a:rPr>
                <a:solidFill>
                  <a:srgbClr val="FF0000"/>
                </a:solidFill>
              </a:rPr>
              <a:t>gpio_IO2IO3/108
static int device_close(struct inode *inode, struct file *filp)
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compile and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
Makefile
</a:t>
            </a:r>
          </a:p>
          <a:p>
            <a:r>
              <a:rPr>
                <a:solidFill>
                  <a:srgbClr val="FF0000"/>
                </a:solidFill>
              </a:rPr>
              <a:t>obj-m := gpio_IO2IO3.o
</a:t>
            </a:r>
          </a:p>
          <a:p>
            <a:r>
              <a:t>
install and test
</a:t>
            </a:r>
          </a:p>
          <a:p>
            <a:r>
              <a:rPr>
                <a:solidFill>
                  <a:srgbClr val="FF0000"/>
                </a:solidFill>
              </a:rPr>
              <a:t>$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test to blink the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>
                <a:hlinkClick r:id="rId2"/>
              </a:rPr>
              <a:t>Linux Device Drivers, Third Edititon</a:t>
            </a:r>
          </a:p>
          <a:p>
            <a:r>
              <a:rPr>
                <a:hlinkClick r:id="rId3"/>
              </a:rPr>
              <a:t>A simple linux character driver</a:t>
            </a:r>
          </a:p>
          <a:p>
            <a:r>
              <a:t>linux设备驱动开发详解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kernel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linux module scheme is for dynamicly controlling linux kernel.
</a:t>
            </a:r>
          </a:p>
          <a:p>
            <a:r>
              <a:t>module is not compiled into kernel,so the size of kernel can be controlled
</a:t>
            </a:r>
          </a:p>
          <a:p>
            <a:r>
              <a:t>once be loaded,module can be seen part of kernel
</a:t>
            </a:r>
          </a:p>
          <a:p>
            <a:r>
              <a:t>module can be added or deleted as ordinary softwares.
</a:t>
            </a:r>
          </a:p>
          <a:p>
            <a:r>
              <a:t>static int __init myModule_init(void)
</a:t>
            </a:r>
          </a:p>
          <a:p>
            <a:r>
              <a:t>static void __exit myModule_exit(void)
</a:t>
            </a:r>
          </a:p>
          <a:p>
            <a:r>
              <a:t>module_init(myModule_init)
</a:t>
            </a:r>
          </a:p>
          <a:p>
            <a:r>
              <a:t>module_exit(myModule_exit)
</a:t>
            </a:r>
          </a:p>
          <a:p>
            <a:r>
              <a:t>MODULE_AUTHOR("");
</a:t>
            </a:r>
          </a:p>
          <a:p>
            <a:r>
              <a:t>MODULE_LOCENSE("");
</a:t>
            </a:r>
          </a:p>
          <a:p>
            <a:r>
              <a:t>module compile
</a:t>
            </a:r>
          </a:p>
          <a:p>
            <a:r>
              <a:t>module load
-insmod lsmod rmmod dmesg
</a:t>
            </a:r>
          </a:p>
          <a:p>
            <a:r>
              <a:t>through kernel symbol table
</a:t>
            </a:r>
          </a:p>
          <a:p>
            <a:r>
              <a:t>EXPORT_SYMBOL(referenced_function) to provide a function to be referenced
</a:t>
            </a:r>
          </a:p>
          <a:p>
            <a:r>
              <a:t>extern type referecned_function to use 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char drivers, Block Drivers , Network Drivers and others
</a:t>
            </a:r>
          </a:p>
          <a:p>
            <a:r>
              <a:t>Block: block device 
</a:t>
            </a:r>
          </a:p>
          <a:p>
            <a:r>
              <a:t>Devices: all devices organized by bus type
</a:t>
            </a:r>
          </a:p>
          <a:p>
            <a:r>
              <a:t>bus: all bus type
</a:t>
            </a:r>
          </a:p>
          <a:p>
            <a:r>
              <a:t>Dirvers:  all drivers registered 
</a:t>
            </a:r>
          </a:p>
          <a:p>
            <a:r>
              <a:t>class: all device organzied by class type
</a:t>
            </a:r>
          </a:p>
          <a:p>
            <a:r>
              <a:t>firmware and power
</a:t>
            </a:r>
          </a:p>
          <a:p>
            <a:r>
              <a:t>The kobject is the fundamental structure that holds the device model
together
</a:t>
            </a:r>
          </a:p>
          <a:p>
            <a:r>
              <a:t>Ksets are kobejct that with same type
</a:t>
            </a:r>
          </a:p>
          <a:p>
            <a:r>
              <a:t>subsystems use to describes a kind of device subsystem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gpio driver code mainly composites of gpiolib.c and gpio-sch.c
</a:t>
            </a:r>
          </a:p>
          <a:p>
            <a:r>
              <a:t>gpiolib.c code provides sysfs for user interface and export function for other module
reference
</a:t>
            </a:r>
          </a:p>
          <a:p>
            <a:r>
              <a:t>gpio-sch.c code is the driver code that interacts with hardware and provide
function interfaces to gpiolib.c.
</a:t>
            </a:r>
          </a:p>
          <a:p>
            <a:r>
              <a:t>gpio code interact with hardware through registers:CGEN, CGIO, CGLV, CGTPE
,CGTNE, CGGPE, CGSMI, CGTS, RGEN, RGIO, RGLV, RGTPE, RGTNE,RGGPE, RGSMI
,RGTS,CGNMIEN,RGNMIEN
</a:t>
            </a:r>
          </a:p>
          <a:p>
            <a:r>
              <a:t>CGTPE interrupt enable of core gpio when input from 0-1
</a:t>
            </a:r>
          </a:p>
          <a:p>
            <a:r>
              <a:t>CGTNE interrupt enable of core gpio when input from 1-0
</a:t>
            </a:r>
          </a:p>
          <a:p>
            <a:r>
              <a:t>CGTS :if CGTPE set, 0-1 trigger interuppt,if CGTNE set, 1-0 trigger interupt  - 
</a:t>
            </a:r>
          </a:p>
          <a:p>
            <a:r>
              <a:t>…………………..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gpio-sch.c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driver code of gpio-sch.c use linux driver framework of platform
</a:t>
            </a:r>
          </a:p>
          <a:p>
            <a:r>
              <a:t>sch_gpio_probe, sch_gpio_remove, sch_gpio_suspend_sys, sch_gpio_resume_sys,
are defiened in gpio-sch.c to fullfill the framework  
</a:t>
            </a:r>
          </a:p>
          <a:p>
            <a:r>
              <a:rPr>
                <a:solidFill>
                  <a:srgbClr val="FF0000"/>
                </a:solidFill>
              </a:rPr>
              <a:t>static struct platform_driver sch_gpio_driver = {
	.driver = {
		.name = "sch_gpio",
		.owner = THIS_MODULE,
	},
	.probe		= sch_gpio_probe,
	.remove		= sch_gpio_remove,
	.suspend	= sch_gpio_suspend_sys,
	.resume		= sch_gpio_resume_sys,
};
module_platform_driver(sch_gpio_driver);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gpio driver code implement functionality of input through interrupts 
</a:t>
            </a:r>
          </a:p>
          <a:p>
            <a:r>
              <a:t>irq_alloc_descs is clalled to  allocate "irq_descs" for core and resume port
of gpio
</a:t>
            </a:r>
          </a:p>
          <a:p>
            <a:r>
              <a:rPr>
                <a:solidFill>
                  <a:srgbClr val="FF0000"/>
                </a:solidFill>
              </a:rPr>
              <a:t>gpio-sch.c/689	chip-&gt;irq_base_core = irq_alloc_descs(-1, 0,
						sch_gpio_core.ngpio,
						NUMA_NO_NODE);
gpio-sch.c/698	chip-&gt;irq_base_resume = irq_alloc_descs(-1, 0,
						sch_gpio_resume.ngpio,
						NUMA_NO_NODE);
</a:t>
            </a:r>
          </a:p>
          <a:p>
            <a:r>
              <a:t>request_irq is called to request interrupt from kernel, irq_num is the
interuppts number for apply, "sch_gpio_irq_handle" is interrupt function ,
IRQF_SHARED is the tag of sharing interrupt.
</a:t>
            </a:r>
          </a:p>
          <a:p>
            <a:r>
              <a:rPr>
                <a:solidFill>
                  <a:srgbClr val="FF0000"/>
                </a:solidFill>
              </a:rPr>
              <a:t>gpio-sch.c/718	err = request_irq(irq_num, sch_gpio_irq_handler,
				IRQF_SHARED, KBUILD_MODNAME, chip);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interrupt intialization of every gpio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sch_gpio_core_irqs_init and sch_gpio_resume_irqs_init  will set coresponding
chip data  using "irq_set_chip_data" , set  irq_chip pointer variable and
interrupt handler for each gpio port using "irq_set_chip_and_handler_name".  
</a:t>
            </a:r>
          </a:p>
          <a:p>
            <a:r>
              <a:rPr>
                <a:solidFill>
                  <a:srgbClr val="FF0000"/>
                </a:solidFill>
              </a:rPr>
              <a:t>gpio-sch.c/726	static void sch_gpio_core_irqs_init(struct sch_gpio *chip, unsigned int num)
{
	int i;
	for (i = 0; i &lt; num; i++) {
		irq_set_chip_data(i + chip-&gt;irq_base_core, chip);
		irq_set_chip_and_handler_name(i + chip-&gt;irq_base_core,
						&amp;sch_irq_core,
						handle_simple_irq,
						"sch_gpio_irq_core");
	}
}
gpio-sch.c/727	sch_gpio_resume_irqs_init(chip, sch_gpio_resume.ngpio);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