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5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6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526C8-B4A8-0B48-B204-9D8ED30E46BB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F2549-09BE-9249-8CC1-BB2AF0EC3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22311" y="1332932"/>
            <a:ext cx="389775" cy="402395"/>
            <a:chOff x="3763338" y="1332932"/>
            <a:chExt cx="389775" cy="402395"/>
          </a:xfrm>
        </p:grpSpPr>
        <p:sp>
          <p:nvSpPr>
            <p:cNvPr id="4" name="Oval 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2311" y="1332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6482" y="1926549"/>
            <a:ext cx="389775" cy="402395"/>
            <a:chOff x="3763338" y="1332932"/>
            <a:chExt cx="389775" cy="402395"/>
          </a:xfrm>
        </p:grpSpPr>
        <p:sp>
          <p:nvSpPr>
            <p:cNvPr id="8" name="Oval 7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B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757" y="2605994"/>
            <a:ext cx="389775" cy="402395"/>
            <a:chOff x="3763338" y="1332932"/>
            <a:chExt cx="389775" cy="402395"/>
          </a:xfrm>
        </p:grpSpPr>
        <p:sp>
          <p:nvSpPr>
            <p:cNvPr id="11" name="Oval 10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01055" y="2663959"/>
            <a:ext cx="389775" cy="402395"/>
            <a:chOff x="3763338" y="1332932"/>
            <a:chExt cx="389775" cy="402395"/>
          </a:xfrm>
        </p:grpSpPr>
        <p:sp>
          <p:nvSpPr>
            <p:cNvPr id="14" name="Oval 1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2311" y="133293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7156" y="1969339"/>
            <a:ext cx="389775" cy="402395"/>
            <a:chOff x="3763338" y="1332932"/>
            <a:chExt cx="389775" cy="402395"/>
          </a:xfrm>
        </p:grpSpPr>
        <p:sp>
          <p:nvSpPr>
            <p:cNvPr id="17" name="Oval 16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87066" y="3346408"/>
            <a:ext cx="389775" cy="402395"/>
            <a:chOff x="3763338" y="1332932"/>
            <a:chExt cx="389775" cy="402395"/>
          </a:xfrm>
        </p:grpSpPr>
        <p:sp>
          <p:nvSpPr>
            <p:cNvPr id="20" name="Oval 19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F</a:t>
              </a:r>
              <a:endParaRPr lang="en-US" dirty="0"/>
            </a:p>
          </p:txBody>
        </p:sp>
      </p:grpSp>
      <p:cxnSp>
        <p:nvCxnSpPr>
          <p:cNvPr id="23" name="Straight Connector 22"/>
          <p:cNvCxnSpPr>
            <a:stCxn id="4" idx="3"/>
          </p:cNvCxnSpPr>
          <p:nvPr/>
        </p:nvCxnSpPr>
        <p:spPr>
          <a:xfrm flipH="1">
            <a:off x="3563684" y="1676398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959" y="2295881"/>
            <a:ext cx="315708" cy="3429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7187" y="3048557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31751" y="2291219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199513" y="1634324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4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22311" y="1332932"/>
            <a:ext cx="389775" cy="402395"/>
            <a:chOff x="3763338" y="1332932"/>
            <a:chExt cx="389775" cy="402395"/>
          </a:xfrm>
        </p:grpSpPr>
        <p:sp>
          <p:nvSpPr>
            <p:cNvPr id="4" name="Oval 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2311" y="1332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6482" y="1926549"/>
            <a:ext cx="389775" cy="402395"/>
            <a:chOff x="3763338" y="1332932"/>
            <a:chExt cx="389775" cy="402395"/>
          </a:xfrm>
        </p:grpSpPr>
        <p:sp>
          <p:nvSpPr>
            <p:cNvPr id="8" name="Oval 7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B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757" y="2605994"/>
            <a:ext cx="389775" cy="402395"/>
            <a:chOff x="3763338" y="1332932"/>
            <a:chExt cx="389775" cy="402395"/>
          </a:xfrm>
        </p:grpSpPr>
        <p:sp>
          <p:nvSpPr>
            <p:cNvPr id="11" name="Oval 10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01055" y="2663959"/>
            <a:ext cx="389775" cy="402395"/>
            <a:chOff x="3763338" y="1332932"/>
            <a:chExt cx="389775" cy="402395"/>
          </a:xfrm>
        </p:grpSpPr>
        <p:sp>
          <p:nvSpPr>
            <p:cNvPr id="14" name="Oval 1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2311" y="133293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7156" y="1969339"/>
            <a:ext cx="389775" cy="402395"/>
            <a:chOff x="3763338" y="1332932"/>
            <a:chExt cx="389775" cy="402395"/>
          </a:xfrm>
        </p:grpSpPr>
        <p:sp>
          <p:nvSpPr>
            <p:cNvPr id="17" name="Oval 16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87066" y="3346408"/>
            <a:ext cx="389775" cy="402395"/>
            <a:chOff x="3763338" y="1332932"/>
            <a:chExt cx="389775" cy="402395"/>
          </a:xfrm>
        </p:grpSpPr>
        <p:sp>
          <p:nvSpPr>
            <p:cNvPr id="20" name="Oval 19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F</a:t>
              </a:r>
              <a:endParaRPr lang="en-US" dirty="0"/>
            </a:p>
          </p:txBody>
        </p:sp>
      </p:grpSp>
      <p:cxnSp>
        <p:nvCxnSpPr>
          <p:cNvPr id="23" name="Straight Connector 22"/>
          <p:cNvCxnSpPr>
            <a:stCxn id="4" idx="3"/>
          </p:cNvCxnSpPr>
          <p:nvPr/>
        </p:nvCxnSpPr>
        <p:spPr>
          <a:xfrm flipH="1">
            <a:off x="3563684" y="1676398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959" y="2295881"/>
            <a:ext cx="315708" cy="3429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7187" y="3048557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31751" y="2291219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199513" y="1634324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4" idx="1"/>
            <a:endCxn id="8" idx="0"/>
          </p:cNvCxnSpPr>
          <p:nvPr/>
        </p:nvCxnSpPr>
        <p:spPr>
          <a:xfrm rot="16200000" flipH="1" flipV="1">
            <a:off x="3363037" y="1410194"/>
            <a:ext cx="534688" cy="498022"/>
          </a:xfrm>
          <a:prstGeom prst="curvedConnector3">
            <a:avLst>
              <a:gd name="adj1" fmla="val 12076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endCxn id="17" idx="2"/>
          </p:cNvCxnSpPr>
          <p:nvPr/>
        </p:nvCxnSpPr>
        <p:spPr>
          <a:xfrm>
            <a:off x="3576257" y="2129271"/>
            <a:ext cx="920899" cy="412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7" idx="3"/>
          </p:cNvCxnSpPr>
          <p:nvPr/>
        </p:nvCxnSpPr>
        <p:spPr>
          <a:xfrm rot="5400000">
            <a:off x="3549176" y="1700164"/>
            <a:ext cx="392420" cy="161770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6"/>
            <a:endCxn id="14" idx="2"/>
          </p:cNvCxnSpPr>
          <p:nvPr/>
        </p:nvCxnSpPr>
        <p:spPr>
          <a:xfrm>
            <a:off x="2936532" y="2807192"/>
            <a:ext cx="864523" cy="579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20" idx="5"/>
          </p:cNvCxnSpPr>
          <p:nvPr/>
        </p:nvCxnSpPr>
        <p:spPr>
          <a:xfrm rot="5400000">
            <a:off x="3532374" y="3004747"/>
            <a:ext cx="772513" cy="597740"/>
          </a:xfrm>
          <a:prstGeom prst="curvedConnector3">
            <a:avLst>
              <a:gd name="adj1" fmla="val 85131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71504" y="3935923"/>
            <a:ext cx="49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Breadth first search:  </a:t>
            </a:r>
            <a:r>
              <a:rPr lang="en-US" altLang="zh-CN" dirty="0" smtClean="0"/>
              <a:t>A -&gt; B -&gt; C -&gt; D -&gt; E -&gt;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28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22311" y="1332932"/>
            <a:ext cx="389775" cy="402395"/>
            <a:chOff x="3763338" y="1332932"/>
            <a:chExt cx="389775" cy="402395"/>
          </a:xfrm>
        </p:grpSpPr>
        <p:sp>
          <p:nvSpPr>
            <p:cNvPr id="4" name="Oval 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2311" y="1332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6482" y="1926549"/>
            <a:ext cx="389775" cy="402395"/>
            <a:chOff x="3763338" y="1332932"/>
            <a:chExt cx="389775" cy="402395"/>
          </a:xfrm>
        </p:grpSpPr>
        <p:sp>
          <p:nvSpPr>
            <p:cNvPr id="8" name="Oval 7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B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757" y="2605994"/>
            <a:ext cx="389775" cy="402395"/>
            <a:chOff x="3763338" y="1332932"/>
            <a:chExt cx="389775" cy="402395"/>
          </a:xfrm>
        </p:grpSpPr>
        <p:sp>
          <p:nvSpPr>
            <p:cNvPr id="11" name="Oval 10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01055" y="2663959"/>
            <a:ext cx="389775" cy="402395"/>
            <a:chOff x="3763338" y="1332932"/>
            <a:chExt cx="389775" cy="402395"/>
          </a:xfrm>
        </p:grpSpPr>
        <p:sp>
          <p:nvSpPr>
            <p:cNvPr id="14" name="Oval 1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2311" y="133293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7156" y="1969339"/>
            <a:ext cx="389775" cy="402395"/>
            <a:chOff x="3763338" y="1332932"/>
            <a:chExt cx="389775" cy="402395"/>
          </a:xfrm>
        </p:grpSpPr>
        <p:sp>
          <p:nvSpPr>
            <p:cNvPr id="17" name="Oval 16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87066" y="3346408"/>
            <a:ext cx="389775" cy="402395"/>
            <a:chOff x="3763338" y="1332932"/>
            <a:chExt cx="389775" cy="402395"/>
          </a:xfrm>
        </p:grpSpPr>
        <p:sp>
          <p:nvSpPr>
            <p:cNvPr id="20" name="Oval 19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F</a:t>
              </a:r>
              <a:endParaRPr lang="en-US" dirty="0"/>
            </a:p>
          </p:txBody>
        </p:sp>
      </p:grpSp>
      <p:cxnSp>
        <p:nvCxnSpPr>
          <p:cNvPr id="23" name="Straight Connector 22"/>
          <p:cNvCxnSpPr>
            <a:stCxn id="4" idx="3"/>
          </p:cNvCxnSpPr>
          <p:nvPr/>
        </p:nvCxnSpPr>
        <p:spPr>
          <a:xfrm flipH="1">
            <a:off x="3563684" y="1676398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959" y="2295881"/>
            <a:ext cx="315708" cy="3429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7187" y="3048557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31751" y="2291219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199513" y="1634324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5" idx="0"/>
          </p:cNvCxnSpPr>
          <p:nvPr/>
        </p:nvCxnSpPr>
        <p:spPr>
          <a:xfrm rot="16200000" flipV="1">
            <a:off x="3571282" y="2226524"/>
            <a:ext cx="473340" cy="4015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3607183" y="2144443"/>
            <a:ext cx="920899" cy="412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6"/>
            <a:endCxn id="20" idx="1"/>
          </p:cNvCxnSpPr>
          <p:nvPr/>
        </p:nvCxnSpPr>
        <p:spPr>
          <a:xfrm>
            <a:off x="2936532" y="2807192"/>
            <a:ext cx="407615" cy="598145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6"/>
            <a:endCxn id="14" idx="5"/>
          </p:cNvCxnSpPr>
          <p:nvPr/>
        </p:nvCxnSpPr>
        <p:spPr>
          <a:xfrm flipV="1">
            <a:off x="3676841" y="3007425"/>
            <a:ext cx="456908" cy="54018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212087" y="1466883"/>
            <a:ext cx="644125" cy="5401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1504" y="3935923"/>
            <a:ext cx="49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Post-order DFS</a:t>
            </a:r>
            <a:r>
              <a:rPr lang="en-US" dirty="0" smtClean="0"/>
              <a:t>:  </a:t>
            </a:r>
            <a:r>
              <a:rPr lang="en-US" altLang="zh-CN" dirty="0" smtClean="0"/>
              <a:t>D -&gt; F -&gt; E -&gt; B -&gt; C -&gt;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22311" y="1332932"/>
            <a:ext cx="389775" cy="402395"/>
            <a:chOff x="3763338" y="1332932"/>
            <a:chExt cx="389775" cy="402395"/>
          </a:xfrm>
        </p:grpSpPr>
        <p:sp>
          <p:nvSpPr>
            <p:cNvPr id="4" name="Oval 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2311" y="1332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6482" y="1926549"/>
            <a:ext cx="389775" cy="402395"/>
            <a:chOff x="3763338" y="1332932"/>
            <a:chExt cx="389775" cy="402395"/>
          </a:xfrm>
        </p:grpSpPr>
        <p:sp>
          <p:nvSpPr>
            <p:cNvPr id="8" name="Oval 7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B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757" y="2605994"/>
            <a:ext cx="389775" cy="402395"/>
            <a:chOff x="3763338" y="1332932"/>
            <a:chExt cx="389775" cy="402395"/>
          </a:xfrm>
        </p:grpSpPr>
        <p:sp>
          <p:nvSpPr>
            <p:cNvPr id="11" name="Oval 10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01055" y="2663959"/>
            <a:ext cx="389775" cy="402395"/>
            <a:chOff x="3763338" y="1332932"/>
            <a:chExt cx="389775" cy="402395"/>
          </a:xfrm>
        </p:grpSpPr>
        <p:sp>
          <p:nvSpPr>
            <p:cNvPr id="14" name="Oval 1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2311" y="133293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7156" y="1969339"/>
            <a:ext cx="389775" cy="402395"/>
            <a:chOff x="3763338" y="1332932"/>
            <a:chExt cx="389775" cy="402395"/>
          </a:xfrm>
        </p:grpSpPr>
        <p:sp>
          <p:nvSpPr>
            <p:cNvPr id="17" name="Oval 16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87066" y="3346408"/>
            <a:ext cx="389775" cy="402395"/>
            <a:chOff x="3763338" y="1332932"/>
            <a:chExt cx="389775" cy="402395"/>
          </a:xfrm>
        </p:grpSpPr>
        <p:sp>
          <p:nvSpPr>
            <p:cNvPr id="20" name="Oval 19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F</a:t>
              </a:r>
              <a:endParaRPr lang="en-US" dirty="0"/>
            </a:p>
          </p:txBody>
        </p:sp>
      </p:grpSp>
      <p:cxnSp>
        <p:nvCxnSpPr>
          <p:cNvPr id="23" name="Straight Connector 22"/>
          <p:cNvCxnSpPr>
            <a:stCxn id="4" idx="3"/>
          </p:cNvCxnSpPr>
          <p:nvPr/>
        </p:nvCxnSpPr>
        <p:spPr>
          <a:xfrm flipH="1">
            <a:off x="3563684" y="1676398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959" y="2295881"/>
            <a:ext cx="315708" cy="3429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7187" y="3048557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31751" y="2291219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199513" y="1634324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8" idx="5"/>
            <a:endCxn id="20" idx="0"/>
          </p:cNvCxnSpPr>
          <p:nvPr/>
        </p:nvCxnSpPr>
        <p:spPr>
          <a:xfrm rot="5400000">
            <a:off x="2962369" y="2789600"/>
            <a:ext cx="1076393" cy="3722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5" idx="0"/>
            <a:endCxn id="4" idx="4"/>
          </p:cNvCxnSpPr>
          <p:nvPr/>
        </p:nvCxnSpPr>
        <p:spPr>
          <a:xfrm rot="5400000" flipH="1" flipV="1">
            <a:off x="3548642" y="2195402"/>
            <a:ext cx="928632" cy="84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1" idx="6"/>
            <a:endCxn id="9" idx="2"/>
          </p:cNvCxnSpPr>
          <p:nvPr/>
        </p:nvCxnSpPr>
        <p:spPr>
          <a:xfrm flipV="1">
            <a:off x="2936532" y="2295881"/>
            <a:ext cx="458964" cy="51131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6"/>
            <a:endCxn id="14" idx="5"/>
          </p:cNvCxnSpPr>
          <p:nvPr/>
        </p:nvCxnSpPr>
        <p:spPr>
          <a:xfrm flipV="1">
            <a:off x="3676841" y="3007425"/>
            <a:ext cx="456908" cy="540181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endCxn id="17" idx="0"/>
          </p:cNvCxnSpPr>
          <p:nvPr/>
        </p:nvCxnSpPr>
        <p:spPr>
          <a:xfrm rot="16200000" flipH="1">
            <a:off x="4201522" y="1478817"/>
            <a:ext cx="501086" cy="47995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1504" y="3935923"/>
            <a:ext cx="49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In-order DFS</a:t>
            </a:r>
            <a:r>
              <a:rPr lang="en-US" dirty="0" smtClean="0"/>
              <a:t>:  </a:t>
            </a:r>
            <a:r>
              <a:rPr lang="en-US" altLang="zh-CN" dirty="0" smtClean="0"/>
              <a:t>D -&gt; B -&gt; F -&gt; E -&gt; A -&gt;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8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822311" y="1332932"/>
            <a:ext cx="389775" cy="402395"/>
            <a:chOff x="3763338" y="1332932"/>
            <a:chExt cx="389775" cy="402395"/>
          </a:xfrm>
        </p:grpSpPr>
        <p:sp>
          <p:nvSpPr>
            <p:cNvPr id="4" name="Oval 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822311" y="1332932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86482" y="1926549"/>
            <a:ext cx="389775" cy="402395"/>
            <a:chOff x="3763338" y="1332932"/>
            <a:chExt cx="389775" cy="402395"/>
          </a:xfrm>
        </p:grpSpPr>
        <p:sp>
          <p:nvSpPr>
            <p:cNvPr id="8" name="Oval 7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B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46757" y="2605994"/>
            <a:ext cx="389775" cy="402395"/>
            <a:chOff x="3763338" y="1332932"/>
            <a:chExt cx="389775" cy="402395"/>
          </a:xfrm>
        </p:grpSpPr>
        <p:sp>
          <p:nvSpPr>
            <p:cNvPr id="11" name="Oval 10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01055" y="2663959"/>
            <a:ext cx="389775" cy="402395"/>
            <a:chOff x="3763338" y="1332932"/>
            <a:chExt cx="389775" cy="402395"/>
          </a:xfrm>
        </p:grpSpPr>
        <p:sp>
          <p:nvSpPr>
            <p:cNvPr id="14" name="Oval 13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22311" y="1332932"/>
              <a:ext cx="297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97156" y="1969339"/>
            <a:ext cx="389775" cy="402395"/>
            <a:chOff x="3763338" y="1332932"/>
            <a:chExt cx="389775" cy="402395"/>
          </a:xfrm>
        </p:grpSpPr>
        <p:sp>
          <p:nvSpPr>
            <p:cNvPr id="17" name="Oval 16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C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87066" y="3346408"/>
            <a:ext cx="389775" cy="402395"/>
            <a:chOff x="3763338" y="1332932"/>
            <a:chExt cx="389775" cy="402395"/>
          </a:xfrm>
        </p:grpSpPr>
        <p:sp>
          <p:nvSpPr>
            <p:cNvPr id="20" name="Oval 19"/>
            <p:cNvSpPr/>
            <p:nvPr/>
          </p:nvSpPr>
          <p:spPr>
            <a:xfrm>
              <a:off x="3763338" y="1332932"/>
              <a:ext cx="389775" cy="40239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22311" y="13329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dirty="0"/>
                <a:t>F</a:t>
              </a:r>
              <a:endParaRPr lang="en-US" dirty="0"/>
            </a:p>
          </p:txBody>
        </p:sp>
      </p:grpSp>
      <p:cxnSp>
        <p:nvCxnSpPr>
          <p:cNvPr id="23" name="Straight Connector 22"/>
          <p:cNvCxnSpPr>
            <a:stCxn id="4" idx="3"/>
          </p:cNvCxnSpPr>
          <p:nvPr/>
        </p:nvCxnSpPr>
        <p:spPr>
          <a:xfrm flipH="1">
            <a:off x="3563684" y="1676398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23959" y="2295881"/>
            <a:ext cx="315708" cy="34292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607187" y="3048557"/>
            <a:ext cx="315708" cy="33066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531751" y="2291219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4199513" y="1634324"/>
            <a:ext cx="349533" cy="3727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>
            <a:off x="2958493" y="2752981"/>
            <a:ext cx="920899" cy="4126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endCxn id="9" idx="0"/>
          </p:cNvCxnSpPr>
          <p:nvPr/>
        </p:nvCxnSpPr>
        <p:spPr>
          <a:xfrm rot="5400000">
            <a:off x="3347225" y="1451461"/>
            <a:ext cx="523359" cy="4268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endCxn id="17" idx="5"/>
          </p:cNvCxnSpPr>
          <p:nvPr/>
        </p:nvCxnSpPr>
        <p:spPr>
          <a:xfrm rot="5400000" flipH="1" flipV="1">
            <a:off x="3602427" y="2361316"/>
            <a:ext cx="1275934" cy="1178912"/>
          </a:xfrm>
          <a:prstGeom prst="curvedConnector3">
            <a:avLst>
              <a:gd name="adj1" fmla="val 13535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71504" y="3935923"/>
            <a:ext cx="496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Pre-order DFS</a:t>
            </a:r>
            <a:r>
              <a:rPr lang="en-US" dirty="0" smtClean="0"/>
              <a:t>:  </a:t>
            </a:r>
            <a:r>
              <a:rPr lang="en-US" altLang="zh-CN" dirty="0" smtClean="0"/>
              <a:t>A -&gt; B -&gt; D -&gt; E -&gt; F -&gt; C</a:t>
            </a:r>
            <a:endParaRPr lang="en-US" dirty="0"/>
          </a:p>
        </p:txBody>
      </p:sp>
      <p:cxnSp>
        <p:nvCxnSpPr>
          <p:cNvPr id="33" name="Curved Connector 32"/>
          <p:cNvCxnSpPr/>
          <p:nvPr/>
        </p:nvCxnSpPr>
        <p:spPr>
          <a:xfrm rot="5400000">
            <a:off x="2603800" y="2139648"/>
            <a:ext cx="582287" cy="578748"/>
          </a:xfrm>
          <a:prstGeom prst="curvedConnector3">
            <a:avLst>
              <a:gd name="adj1" fmla="val 30564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20" idx="0"/>
          </p:cNvCxnSpPr>
          <p:nvPr/>
        </p:nvCxnSpPr>
        <p:spPr>
          <a:xfrm rot="5400000">
            <a:off x="3466146" y="2994139"/>
            <a:ext cx="368078" cy="336461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8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113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Housotn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Jianfa Chen</dc:creator>
  <cp:lastModifiedBy>Jianfa Chen</cp:lastModifiedBy>
  <cp:revision>4</cp:revision>
  <dcterms:created xsi:type="dcterms:W3CDTF">2019-05-01T13:43:42Z</dcterms:created>
  <dcterms:modified xsi:type="dcterms:W3CDTF">2019-05-01T14:05:21Z</dcterms:modified>
</cp:coreProperties>
</file>