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16428"/>
    <a:srgbClr val="F95207"/>
    <a:srgbClr val="35A1EB"/>
    <a:srgbClr val="D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86376" autoAdjust="0"/>
  </p:normalViewPr>
  <p:slideViewPr>
    <p:cSldViewPr>
      <p:cViewPr varScale="1">
        <p:scale>
          <a:sx n="84" d="100"/>
          <a:sy n="84" d="100"/>
        </p:scale>
        <p:origin x="-12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E5AC3-DF37-49C0-9A40-1036F5EBAC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E10D03-EAC7-4797-8C4F-A1F6894CA2A1}">
      <dgm:prSet phldrT="[Texto]"/>
      <dgm:spPr/>
      <dgm:t>
        <a:bodyPr/>
        <a:lstStyle/>
        <a:p>
          <a:r>
            <a:rPr lang="es-ES" dirty="0" err="1" smtClean="0"/>
            <a:t>Header</a:t>
          </a:r>
          <a:endParaRPr lang="es-ES" dirty="0"/>
        </a:p>
      </dgm:t>
    </dgm:pt>
    <dgm:pt modelId="{A40CE42C-47F2-4240-8806-74656C84A04B}" type="parTrans" cxnId="{8B806724-3488-450A-9632-B219860B39F3}">
      <dgm:prSet/>
      <dgm:spPr/>
      <dgm:t>
        <a:bodyPr/>
        <a:lstStyle/>
        <a:p>
          <a:endParaRPr lang="es-ES"/>
        </a:p>
      </dgm:t>
    </dgm:pt>
    <dgm:pt modelId="{D040C02C-6074-4BA1-A382-3FCA5E3EE4E3}" type="sibTrans" cxnId="{8B806724-3488-450A-9632-B219860B39F3}">
      <dgm:prSet/>
      <dgm:spPr/>
      <dgm:t>
        <a:bodyPr/>
        <a:lstStyle/>
        <a:p>
          <a:endParaRPr lang="es-ES"/>
        </a:p>
      </dgm:t>
    </dgm:pt>
    <dgm:pt modelId="{CF68C82C-22F1-425B-A1B4-0EAB92736AC5}">
      <dgm:prSet phldrT="[Texto]"/>
      <dgm:spPr/>
      <dgm:t>
        <a:bodyPr/>
        <a:lstStyle/>
        <a:p>
          <a:r>
            <a:rPr lang="es-ES" dirty="0" smtClean="0"/>
            <a:t>Logotipo</a:t>
          </a:r>
          <a:endParaRPr lang="es-ES" dirty="0"/>
        </a:p>
      </dgm:t>
    </dgm:pt>
    <dgm:pt modelId="{167ADA38-0548-4F66-8963-673F9578C7F0}" type="parTrans" cxnId="{BBE2D44F-CB43-4171-8102-CE978E57F2BF}">
      <dgm:prSet/>
      <dgm:spPr/>
      <dgm:t>
        <a:bodyPr/>
        <a:lstStyle/>
        <a:p>
          <a:endParaRPr lang="es-ES"/>
        </a:p>
      </dgm:t>
    </dgm:pt>
    <dgm:pt modelId="{37350DD3-AE92-4879-BFEB-F3AA8413642E}" type="sibTrans" cxnId="{BBE2D44F-CB43-4171-8102-CE978E57F2BF}">
      <dgm:prSet/>
      <dgm:spPr/>
      <dgm:t>
        <a:bodyPr/>
        <a:lstStyle/>
        <a:p>
          <a:endParaRPr lang="es-ES"/>
        </a:p>
      </dgm:t>
    </dgm:pt>
    <dgm:pt modelId="{0FA79D64-4C7B-4AF2-93C7-ED9DCC803924}">
      <dgm:prSet phldrT="[Texto]" phldr="1"/>
      <dgm:spPr/>
      <dgm:t>
        <a:bodyPr/>
        <a:lstStyle/>
        <a:p>
          <a:endParaRPr lang="es-ES"/>
        </a:p>
      </dgm:t>
    </dgm:pt>
    <dgm:pt modelId="{ABD19244-AA05-40D2-8CCC-C104931FEBC5}" type="parTrans" cxnId="{B3CF995D-38C0-404F-89B1-64C4D16E35B5}">
      <dgm:prSet/>
      <dgm:spPr/>
      <dgm:t>
        <a:bodyPr/>
        <a:lstStyle/>
        <a:p>
          <a:endParaRPr lang="es-ES"/>
        </a:p>
      </dgm:t>
    </dgm:pt>
    <dgm:pt modelId="{88E94DAF-A1F4-4401-B01B-1CA23E8C0DF9}" type="sibTrans" cxnId="{B3CF995D-38C0-404F-89B1-64C4D16E35B5}">
      <dgm:prSet/>
      <dgm:spPr/>
      <dgm:t>
        <a:bodyPr/>
        <a:lstStyle/>
        <a:p>
          <a:endParaRPr lang="es-ES"/>
        </a:p>
      </dgm:t>
    </dgm:pt>
    <dgm:pt modelId="{6FFF2B0E-C137-40B0-A1BE-14A9464B5B67}">
      <dgm:prSet phldrT="[Texto]"/>
      <dgm:spPr/>
      <dgm:t>
        <a:bodyPr/>
        <a:lstStyle/>
        <a:p>
          <a:r>
            <a:rPr lang="es-ES" dirty="0" smtClean="0"/>
            <a:t>Contacto</a:t>
          </a:r>
          <a:endParaRPr lang="es-ES" dirty="0"/>
        </a:p>
      </dgm:t>
    </dgm:pt>
    <dgm:pt modelId="{12F07EF5-EA96-4B11-817A-971BA8BC5208}" type="parTrans" cxnId="{642EE403-6BA4-4B04-82C6-C7C628BDAEEF}">
      <dgm:prSet/>
      <dgm:spPr/>
      <dgm:t>
        <a:bodyPr/>
        <a:lstStyle/>
        <a:p>
          <a:endParaRPr lang="es-ES"/>
        </a:p>
      </dgm:t>
    </dgm:pt>
    <dgm:pt modelId="{EF02B59D-5690-4F27-B9F9-42C883EE8855}" type="sibTrans" cxnId="{642EE403-6BA4-4B04-82C6-C7C628BDAEEF}">
      <dgm:prSet/>
      <dgm:spPr/>
      <dgm:t>
        <a:bodyPr/>
        <a:lstStyle/>
        <a:p>
          <a:endParaRPr lang="es-ES"/>
        </a:p>
      </dgm:t>
    </dgm:pt>
    <dgm:pt modelId="{89829AFB-3526-4B0C-85D9-9E3304E89C9D}">
      <dgm:prSet phldrT="[Texto]"/>
      <dgm:spPr/>
      <dgm:t>
        <a:bodyPr/>
        <a:lstStyle/>
        <a:p>
          <a:r>
            <a:rPr lang="es-ES" dirty="0" err="1" smtClean="0"/>
            <a:t>Telefono</a:t>
          </a:r>
          <a:endParaRPr lang="es-ES" dirty="0"/>
        </a:p>
      </dgm:t>
    </dgm:pt>
    <dgm:pt modelId="{B351B6FC-F862-44DC-B15D-BEBF233C5653}" type="parTrans" cxnId="{A97F8B75-24A2-4640-9F08-F80A6222C801}">
      <dgm:prSet/>
      <dgm:spPr/>
      <dgm:t>
        <a:bodyPr/>
        <a:lstStyle/>
        <a:p>
          <a:endParaRPr lang="es-ES"/>
        </a:p>
      </dgm:t>
    </dgm:pt>
    <dgm:pt modelId="{AC101DC6-9EA2-4744-94B4-F144E2214B63}" type="sibTrans" cxnId="{A97F8B75-24A2-4640-9F08-F80A6222C801}">
      <dgm:prSet/>
      <dgm:spPr/>
      <dgm:t>
        <a:bodyPr/>
        <a:lstStyle/>
        <a:p>
          <a:endParaRPr lang="es-ES"/>
        </a:p>
      </dgm:t>
    </dgm:pt>
    <dgm:pt modelId="{FE2C433D-0F95-4556-A57F-549527C6D2E1}">
      <dgm:prSet phldrT="[Texto]"/>
      <dgm:spPr/>
      <dgm:t>
        <a:bodyPr/>
        <a:lstStyle/>
        <a:p>
          <a:r>
            <a:rPr lang="es-ES" dirty="0" smtClean="0"/>
            <a:t>Email</a:t>
          </a:r>
          <a:endParaRPr lang="es-ES" dirty="0"/>
        </a:p>
      </dgm:t>
    </dgm:pt>
    <dgm:pt modelId="{98E293ED-8DB5-4244-AFB8-C274E31CE0AF}" type="parTrans" cxnId="{A06CDA4E-103B-4104-85AB-11E0E0406289}">
      <dgm:prSet/>
      <dgm:spPr/>
      <dgm:t>
        <a:bodyPr/>
        <a:lstStyle/>
        <a:p>
          <a:endParaRPr lang="es-ES"/>
        </a:p>
      </dgm:t>
    </dgm:pt>
    <dgm:pt modelId="{2E5B9EF2-54A1-44D6-AEE1-EC961711EF23}" type="sibTrans" cxnId="{A06CDA4E-103B-4104-85AB-11E0E0406289}">
      <dgm:prSet/>
      <dgm:spPr/>
      <dgm:t>
        <a:bodyPr/>
        <a:lstStyle/>
        <a:p>
          <a:endParaRPr lang="es-ES"/>
        </a:p>
      </dgm:t>
    </dgm:pt>
    <dgm:pt modelId="{2192CEAF-E473-488A-BC66-2037E8F37720}">
      <dgm:prSet phldrT="[Texto]"/>
      <dgm:spPr/>
      <dgm:t>
        <a:bodyPr/>
        <a:lstStyle/>
        <a:p>
          <a:r>
            <a:rPr lang="es-ES" dirty="0" smtClean="0"/>
            <a:t>Menú</a:t>
          </a:r>
          <a:endParaRPr lang="es-ES" dirty="0"/>
        </a:p>
      </dgm:t>
    </dgm:pt>
    <dgm:pt modelId="{EBB60EB6-9515-44A2-8528-572097EB2F9D}" type="parTrans" cxnId="{1D2B881A-5FB9-40DB-AA8E-71E4FA74F42C}">
      <dgm:prSet/>
      <dgm:spPr/>
      <dgm:t>
        <a:bodyPr/>
        <a:lstStyle/>
        <a:p>
          <a:endParaRPr lang="es-ES"/>
        </a:p>
      </dgm:t>
    </dgm:pt>
    <dgm:pt modelId="{D6A68C59-B5E7-4985-B4DE-B142B550AC59}" type="sibTrans" cxnId="{1D2B881A-5FB9-40DB-AA8E-71E4FA74F42C}">
      <dgm:prSet/>
      <dgm:spPr/>
      <dgm:t>
        <a:bodyPr/>
        <a:lstStyle/>
        <a:p>
          <a:endParaRPr lang="es-ES"/>
        </a:p>
      </dgm:t>
    </dgm:pt>
    <dgm:pt modelId="{EB59F974-AF0F-464C-8933-45A5807ABA5C}">
      <dgm:prSet phldrT="[Texto]"/>
      <dgm:spPr/>
      <dgm:t>
        <a:bodyPr/>
        <a:lstStyle/>
        <a:p>
          <a:r>
            <a:rPr lang="es-ES" dirty="0" smtClean="0"/>
            <a:t>Inicio</a:t>
          </a:r>
          <a:endParaRPr lang="es-ES" dirty="0"/>
        </a:p>
      </dgm:t>
    </dgm:pt>
    <dgm:pt modelId="{F4E9AA3A-14FB-4573-8DB8-B9C5D538A190}" type="parTrans" cxnId="{C2DFC8BD-7EBF-4E41-AD2F-34CAE465B43B}">
      <dgm:prSet/>
      <dgm:spPr/>
      <dgm:t>
        <a:bodyPr/>
        <a:lstStyle/>
        <a:p>
          <a:endParaRPr lang="es-ES"/>
        </a:p>
      </dgm:t>
    </dgm:pt>
    <dgm:pt modelId="{91EDCACE-9359-4BDF-9E40-2A2A1B16E47E}" type="sibTrans" cxnId="{C2DFC8BD-7EBF-4E41-AD2F-34CAE465B43B}">
      <dgm:prSet/>
      <dgm:spPr/>
      <dgm:t>
        <a:bodyPr/>
        <a:lstStyle/>
        <a:p>
          <a:endParaRPr lang="es-ES"/>
        </a:p>
      </dgm:t>
    </dgm:pt>
    <dgm:pt modelId="{6BE7A9E1-3314-461F-BDE7-01C14C49F761}">
      <dgm:prSet phldrT="[Texto]"/>
      <dgm:spPr/>
      <dgm:t>
        <a:bodyPr/>
        <a:lstStyle/>
        <a:p>
          <a:r>
            <a:rPr lang="es-ES" dirty="0" smtClean="0"/>
            <a:t>Portfolio</a:t>
          </a:r>
          <a:endParaRPr lang="es-ES" dirty="0"/>
        </a:p>
      </dgm:t>
    </dgm:pt>
    <dgm:pt modelId="{C7D57DB0-AEC7-4428-9226-7C5F62D5E6E9}" type="parTrans" cxnId="{C196C1A0-6FD8-4D69-9AEA-8A17D989C771}">
      <dgm:prSet/>
      <dgm:spPr/>
      <dgm:t>
        <a:bodyPr/>
        <a:lstStyle/>
        <a:p>
          <a:endParaRPr lang="es-ES"/>
        </a:p>
      </dgm:t>
    </dgm:pt>
    <dgm:pt modelId="{D0EA6A7D-42FC-4DF4-9A0A-9A74FACF0FCD}" type="sibTrans" cxnId="{C196C1A0-6FD8-4D69-9AEA-8A17D989C771}">
      <dgm:prSet/>
      <dgm:spPr/>
      <dgm:t>
        <a:bodyPr/>
        <a:lstStyle/>
        <a:p>
          <a:endParaRPr lang="es-ES"/>
        </a:p>
      </dgm:t>
    </dgm:pt>
    <dgm:pt modelId="{ADC7848E-9636-4094-9147-B8CCECAEEBF9}">
      <dgm:prSet phldrT="[Texto]"/>
      <dgm:spPr/>
      <dgm:t>
        <a:bodyPr/>
        <a:lstStyle/>
        <a:p>
          <a:r>
            <a:rPr lang="es-ES" dirty="0" smtClean="0"/>
            <a:t>Cursos</a:t>
          </a:r>
          <a:endParaRPr lang="es-ES" dirty="0"/>
        </a:p>
      </dgm:t>
    </dgm:pt>
    <dgm:pt modelId="{B09460C7-F3BC-4559-8AB2-1E0911773F65}" type="parTrans" cxnId="{C02C00C4-A665-4167-BD3A-673112054D7E}">
      <dgm:prSet/>
      <dgm:spPr/>
      <dgm:t>
        <a:bodyPr/>
        <a:lstStyle/>
        <a:p>
          <a:endParaRPr lang="es-ES"/>
        </a:p>
      </dgm:t>
    </dgm:pt>
    <dgm:pt modelId="{539C9625-5441-45EB-97BC-7C195D490824}" type="sibTrans" cxnId="{C02C00C4-A665-4167-BD3A-673112054D7E}">
      <dgm:prSet/>
      <dgm:spPr/>
      <dgm:t>
        <a:bodyPr/>
        <a:lstStyle/>
        <a:p>
          <a:endParaRPr lang="es-ES"/>
        </a:p>
      </dgm:t>
    </dgm:pt>
    <dgm:pt modelId="{509DFBE7-3AEC-4D50-A45F-C8CD5A84B2D9}">
      <dgm:prSet phldrT="[Texto]"/>
      <dgm:spPr/>
      <dgm:t>
        <a:bodyPr/>
        <a:lstStyle/>
        <a:p>
          <a:r>
            <a:rPr lang="es-ES" dirty="0" smtClean="0"/>
            <a:t>Contacto</a:t>
          </a:r>
          <a:endParaRPr lang="es-ES" dirty="0"/>
        </a:p>
      </dgm:t>
    </dgm:pt>
    <dgm:pt modelId="{85B04780-7EF8-4E01-A169-C321A5D99DAB}" type="parTrans" cxnId="{B6B319C2-5B46-4B9C-87FC-55B066E5BB6F}">
      <dgm:prSet/>
      <dgm:spPr/>
      <dgm:t>
        <a:bodyPr/>
        <a:lstStyle/>
        <a:p>
          <a:endParaRPr lang="es-ES"/>
        </a:p>
      </dgm:t>
    </dgm:pt>
    <dgm:pt modelId="{1DA181A9-EE94-46CC-B6A8-1365EAD89093}" type="sibTrans" cxnId="{B6B319C2-5B46-4B9C-87FC-55B066E5BB6F}">
      <dgm:prSet/>
      <dgm:spPr/>
      <dgm:t>
        <a:bodyPr/>
        <a:lstStyle/>
        <a:p>
          <a:endParaRPr lang="es-ES"/>
        </a:p>
      </dgm:t>
    </dgm:pt>
    <dgm:pt modelId="{8750CFEB-B707-46E1-8053-5499A1A7C9AD}" type="pres">
      <dgm:prSet presAssocID="{155E5AC3-DF37-49C0-9A40-1036F5EBAC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956CB8B-C456-4F36-8D56-7B2AC6F99DD2}" type="pres">
      <dgm:prSet presAssocID="{3CE10D03-EAC7-4797-8C4F-A1F6894CA2A1}" presName="hierRoot1" presStyleCnt="0"/>
      <dgm:spPr/>
    </dgm:pt>
    <dgm:pt modelId="{5FABF201-43B2-4F68-868D-9E586D3FE967}" type="pres">
      <dgm:prSet presAssocID="{3CE10D03-EAC7-4797-8C4F-A1F6894CA2A1}" presName="composite" presStyleCnt="0"/>
      <dgm:spPr/>
    </dgm:pt>
    <dgm:pt modelId="{D862E3ED-833D-4540-9549-368170625E7B}" type="pres">
      <dgm:prSet presAssocID="{3CE10D03-EAC7-4797-8C4F-A1F6894CA2A1}" presName="background" presStyleLbl="node0" presStyleIdx="0" presStyleCnt="1"/>
      <dgm:spPr/>
    </dgm:pt>
    <dgm:pt modelId="{641E2906-B257-419C-BF6F-2CF807CC3F61}" type="pres">
      <dgm:prSet presAssocID="{3CE10D03-EAC7-4797-8C4F-A1F6894CA2A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09EFDF5-04FA-4F0B-B617-B1C641CB62A4}" type="pres">
      <dgm:prSet presAssocID="{3CE10D03-EAC7-4797-8C4F-A1F6894CA2A1}" presName="hierChild2" presStyleCnt="0"/>
      <dgm:spPr/>
    </dgm:pt>
    <dgm:pt modelId="{6D85ADA3-F83A-42FB-B4D4-8775E8B410B7}" type="pres">
      <dgm:prSet presAssocID="{167ADA38-0548-4F66-8963-673F9578C7F0}" presName="Name10" presStyleLbl="parChTrans1D2" presStyleIdx="0" presStyleCnt="3"/>
      <dgm:spPr/>
      <dgm:t>
        <a:bodyPr/>
        <a:lstStyle/>
        <a:p>
          <a:endParaRPr lang="es-ES"/>
        </a:p>
      </dgm:t>
    </dgm:pt>
    <dgm:pt modelId="{2909539D-0F4E-4916-878C-B053BDF7290B}" type="pres">
      <dgm:prSet presAssocID="{CF68C82C-22F1-425B-A1B4-0EAB92736AC5}" presName="hierRoot2" presStyleCnt="0"/>
      <dgm:spPr/>
    </dgm:pt>
    <dgm:pt modelId="{478C80FA-7F14-428A-82E6-836FED4C4C03}" type="pres">
      <dgm:prSet presAssocID="{CF68C82C-22F1-425B-A1B4-0EAB92736AC5}" presName="composite2" presStyleCnt="0"/>
      <dgm:spPr/>
    </dgm:pt>
    <dgm:pt modelId="{714A27D3-0D18-423E-8273-C3DDC6920D3D}" type="pres">
      <dgm:prSet presAssocID="{CF68C82C-22F1-425B-A1B4-0EAB92736AC5}" presName="background2" presStyleLbl="node2" presStyleIdx="0" presStyleCnt="3"/>
      <dgm:spPr/>
    </dgm:pt>
    <dgm:pt modelId="{CA9930D6-9C29-4F5F-8217-5ED64ACF5D67}" type="pres">
      <dgm:prSet presAssocID="{CF68C82C-22F1-425B-A1B4-0EAB92736AC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8E482A-55A9-4C8C-B814-9376606BD285}" type="pres">
      <dgm:prSet presAssocID="{CF68C82C-22F1-425B-A1B4-0EAB92736AC5}" presName="hierChild3" presStyleCnt="0"/>
      <dgm:spPr/>
    </dgm:pt>
    <dgm:pt modelId="{3F4E1C88-4D60-4F6F-9FCE-D1CE207ABCD4}" type="pres">
      <dgm:prSet presAssocID="{ABD19244-AA05-40D2-8CCC-C104931FEBC5}" presName="Name17" presStyleLbl="parChTrans1D3" presStyleIdx="0" presStyleCnt="7"/>
      <dgm:spPr/>
      <dgm:t>
        <a:bodyPr/>
        <a:lstStyle/>
        <a:p>
          <a:endParaRPr lang="es-ES"/>
        </a:p>
      </dgm:t>
    </dgm:pt>
    <dgm:pt modelId="{3D0744B1-DEAC-4867-9694-D9AA23D2EF61}" type="pres">
      <dgm:prSet presAssocID="{0FA79D64-4C7B-4AF2-93C7-ED9DCC803924}" presName="hierRoot3" presStyleCnt="0"/>
      <dgm:spPr/>
    </dgm:pt>
    <dgm:pt modelId="{9788BB7D-12DC-4150-9781-B0122FDA711C}" type="pres">
      <dgm:prSet presAssocID="{0FA79D64-4C7B-4AF2-93C7-ED9DCC803924}" presName="composite3" presStyleCnt="0"/>
      <dgm:spPr/>
    </dgm:pt>
    <dgm:pt modelId="{DDC0AD3B-AE63-4D1A-875C-45AA2A9B21EF}" type="pres">
      <dgm:prSet presAssocID="{0FA79D64-4C7B-4AF2-93C7-ED9DCC803924}" presName="background3" presStyleLbl="node3" presStyleIdx="0" presStyleCnt="7"/>
      <dgm:spPr/>
    </dgm:pt>
    <dgm:pt modelId="{DCEE7DFD-2AE6-49EA-A064-0CBECE1D2E17}" type="pres">
      <dgm:prSet presAssocID="{0FA79D64-4C7B-4AF2-93C7-ED9DCC803924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DD0BA3-F0E1-442E-B7E4-DD04AC13DFCD}" type="pres">
      <dgm:prSet presAssocID="{0FA79D64-4C7B-4AF2-93C7-ED9DCC803924}" presName="hierChild4" presStyleCnt="0"/>
      <dgm:spPr/>
    </dgm:pt>
    <dgm:pt modelId="{4C971C8C-B84B-4212-AE3E-7245E4468EFE}" type="pres">
      <dgm:prSet presAssocID="{12F07EF5-EA96-4B11-817A-971BA8BC5208}" presName="Name10" presStyleLbl="parChTrans1D2" presStyleIdx="1" presStyleCnt="3"/>
      <dgm:spPr/>
      <dgm:t>
        <a:bodyPr/>
        <a:lstStyle/>
        <a:p>
          <a:endParaRPr lang="es-ES"/>
        </a:p>
      </dgm:t>
    </dgm:pt>
    <dgm:pt modelId="{D77E97E8-94A4-47D7-BE86-13150CB0B0F2}" type="pres">
      <dgm:prSet presAssocID="{6FFF2B0E-C137-40B0-A1BE-14A9464B5B67}" presName="hierRoot2" presStyleCnt="0"/>
      <dgm:spPr/>
    </dgm:pt>
    <dgm:pt modelId="{44E66894-497F-43CA-880B-DB189B6A9DFC}" type="pres">
      <dgm:prSet presAssocID="{6FFF2B0E-C137-40B0-A1BE-14A9464B5B67}" presName="composite2" presStyleCnt="0"/>
      <dgm:spPr/>
    </dgm:pt>
    <dgm:pt modelId="{E110E661-7FAF-4895-8683-340ED9C99FE3}" type="pres">
      <dgm:prSet presAssocID="{6FFF2B0E-C137-40B0-A1BE-14A9464B5B67}" presName="background2" presStyleLbl="node2" presStyleIdx="1" presStyleCnt="3"/>
      <dgm:spPr/>
    </dgm:pt>
    <dgm:pt modelId="{EE47AEDC-A7E1-4D49-942B-8A72C29C0CFA}" type="pres">
      <dgm:prSet presAssocID="{6FFF2B0E-C137-40B0-A1BE-14A9464B5B6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15DB4B-D0A3-4FAC-85FA-494818604162}" type="pres">
      <dgm:prSet presAssocID="{6FFF2B0E-C137-40B0-A1BE-14A9464B5B67}" presName="hierChild3" presStyleCnt="0"/>
      <dgm:spPr/>
    </dgm:pt>
    <dgm:pt modelId="{6A5773CD-C776-42BE-A6A4-2D4ED2C99B3D}" type="pres">
      <dgm:prSet presAssocID="{B351B6FC-F862-44DC-B15D-BEBF233C5653}" presName="Name17" presStyleLbl="parChTrans1D3" presStyleIdx="1" presStyleCnt="7"/>
      <dgm:spPr/>
      <dgm:t>
        <a:bodyPr/>
        <a:lstStyle/>
        <a:p>
          <a:endParaRPr lang="es-ES"/>
        </a:p>
      </dgm:t>
    </dgm:pt>
    <dgm:pt modelId="{3F0C9A38-2812-4FD7-BA14-7C8EE475306B}" type="pres">
      <dgm:prSet presAssocID="{89829AFB-3526-4B0C-85D9-9E3304E89C9D}" presName="hierRoot3" presStyleCnt="0"/>
      <dgm:spPr/>
    </dgm:pt>
    <dgm:pt modelId="{056C3C10-EA6B-4603-AAA9-DB7B1308A189}" type="pres">
      <dgm:prSet presAssocID="{89829AFB-3526-4B0C-85D9-9E3304E89C9D}" presName="composite3" presStyleCnt="0"/>
      <dgm:spPr/>
    </dgm:pt>
    <dgm:pt modelId="{0003E932-1A5B-486A-B456-C02DFD6587CB}" type="pres">
      <dgm:prSet presAssocID="{89829AFB-3526-4B0C-85D9-9E3304E89C9D}" presName="background3" presStyleLbl="node3" presStyleIdx="1" presStyleCnt="7"/>
      <dgm:spPr/>
    </dgm:pt>
    <dgm:pt modelId="{424CF8FB-B1A3-4B1D-AC23-D178D6AEC191}" type="pres">
      <dgm:prSet presAssocID="{89829AFB-3526-4B0C-85D9-9E3304E89C9D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7CB694-387E-4B8F-85F4-C09FFDD042C3}" type="pres">
      <dgm:prSet presAssocID="{89829AFB-3526-4B0C-85D9-9E3304E89C9D}" presName="hierChild4" presStyleCnt="0"/>
      <dgm:spPr/>
    </dgm:pt>
    <dgm:pt modelId="{3E31DA70-63B0-470A-B687-BC51430E69A7}" type="pres">
      <dgm:prSet presAssocID="{98E293ED-8DB5-4244-AFB8-C274E31CE0AF}" presName="Name17" presStyleLbl="parChTrans1D3" presStyleIdx="2" presStyleCnt="7"/>
      <dgm:spPr/>
      <dgm:t>
        <a:bodyPr/>
        <a:lstStyle/>
        <a:p>
          <a:endParaRPr lang="es-ES"/>
        </a:p>
      </dgm:t>
    </dgm:pt>
    <dgm:pt modelId="{B7A862A6-BFB7-4346-8488-074CBCDA826F}" type="pres">
      <dgm:prSet presAssocID="{FE2C433D-0F95-4556-A57F-549527C6D2E1}" presName="hierRoot3" presStyleCnt="0"/>
      <dgm:spPr/>
    </dgm:pt>
    <dgm:pt modelId="{1DB8609F-6BD6-459C-9C3F-0F29A377FD81}" type="pres">
      <dgm:prSet presAssocID="{FE2C433D-0F95-4556-A57F-549527C6D2E1}" presName="composite3" presStyleCnt="0"/>
      <dgm:spPr/>
    </dgm:pt>
    <dgm:pt modelId="{D007256F-CA1B-429D-9730-1ED0970AD6D9}" type="pres">
      <dgm:prSet presAssocID="{FE2C433D-0F95-4556-A57F-549527C6D2E1}" presName="background3" presStyleLbl="node3" presStyleIdx="2" presStyleCnt="7"/>
      <dgm:spPr/>
    </dgm:pt>
    <dgm:pt modelId="{0DF9B620-72E7-4619-AC49-75CA65825DFF}" type="pres">
      <dgm:prSet presAssocID="{FE2C433D-0F95-4556-A57F-549527C6D2E1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1009B09-3671-4803-892F-CAB9CC6BB2B8}" type="pres">
      <dgm:prSet presAssocID="{FE2C433D-0F95-4556-A57F-549527C6D2E1}" presName="hierChild4" presStyleCnt="0"/>
      <dgm:spPr/>
    </dgm:pt>
    <dgm:pt modelId="{3880FED1-C2C1-4F74-BF8F-C8615D09C48F}" type="pres">
      <dgm:prSet presAssocID="{EBB60EB6-9515-44A2-8528-572097EB2F9D}" presName="Name10" presStyleLbl="parChTrans1D2" presStyleIdx="2" presStyleCnt="3"/>
      <dgm:spPr/>
      <dgm:t>
        <a:bodyPr/>
        <a:lstStyle/>
        <a:p>
          <a:endParaRPr lang="es-ES"/>
        </a:p>
      </dgm:t>
    </dgm:pt>
    <dgm:pt modelId="{CE139E87-6FA0-4754-BA52-8364B9BE36D8}" type="pres">
      <dgm:prSet presAssocID="{2192CEAF-E473-488A-BC66-2037E8F37720}" presName="hierRoot2" presStyleCnt="0"/>
      <dgm:spPr/>
    </dgm:pt>
    <dgm:pt modelId="{068040D4-DB84-4D64-8298-4377528C91D5}" type="pres">
      <dgm:prSet presAssocID="{2192CEAF-E473-488A-BC66-2037E8F37720}" presName="composite2" presStyleCnt="0"/>
      <dgm:spPr/>
    </dgm:pt>
    <dgm:pt modelId="{D0449996-2A7E-44E0-869C-1C1DEFB79F45}" type="pres">
      <dgm:prSet presAssocID="{2192CEAF-E473-488A-BC66-2037E8F37720}" presName="background2" presStyleLbl="node2" presStyleIdx="2" presStyleCnt="3"/>
      <dgm:spPr/>
    </dgm:pt>
    <dgm:pt modelId="{B59A08C2-A78F-4F02-A56F-B94530B0827B}" type="pres">
      <dgm:prSet presAssocID="{2192CEAF-E473-488A-BC66-2037E8F3772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3C9677F-B942-4601-902C-1C6776A6B030}" type="pres">
      <dgm:prSet presAssocID="{2192CEAF-E473-488A-BC66-2037E8F37720}" presName="hierChild3" presStyleCnt="0"/>
      <dgm:spPr/>
    </dgm:pt>
    <dgm:pt modelId="{F3160D6F-38A1-4639-A53E-DC44391A96CF}" type="pres">
      <dgm:prSet presAssocID="{F4E9AA3A-14FB-4573-8DB8-B9C5D538A190}" presName="Name17" presStyleLbl="parChTrans1D3" presStyleIdx="3" presStyleCnt="7"/>
      <dgm:spPr/>
      <dgm:t>
        <a:bodyPr/>
        <a:lstStyle/>
        <a:p>
          <a:endParaRPr lang="es-ES"/>
        </a:p>
      </dgm:t>
    </dgm:pt>
    <dgm:pt modelId="{793D1588-95C8-4196-802E-18E5156F3B38}" type="pres">
      <dgm:prSet presAssocID="{EB59F974-AF0F-464C-8933-45A5807ABA5C}" presName="hierRoot3" presStyleCnt="0"/>
      <dgm:spPr/>
    </dgm:pt>
    <dgm:pt modelId="{B03A4DB6-8E0E-4849-9EAC-60AF2B91A024}" type="pres">
      <dgm:prSet presAssocID="{EB59F974-AF0F-464C-8933-45A5807ABA5C}" presName="composite3" presStyleCnt="0"/>
      <dgm:spPr/>
    </dgm:pt>
    <dgm:pt modelId="{E762E4E1-D142-45B4-8688-5D51D393B366}" type="pres">
      <dgm:prSet presAssocID="{EB59F974-AF0F-464C-8933-45A5807ABA5C}" presName="background3" presStyleLbl="node3" presStyleIdx="3" presStyleCnt="7"/>
      <dgm:spPr/>
    </dgm:pt>
    <dgm:pt modelId="{1B88B634-425E-45C4-9B29-50353F10F9A9}" type="pres">
      <dgm:prSet presAssocID="{EB59F974-AF0F-464C-8933-45A5807ABA5C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558E2F-6EE4-4895-922F-9B944884BA2E}" type="pres">
      <dgm:prSet presAssocID="{EB59F974-AF0F-464C-8933-45A5807ABA5C}" presName="hierChild4" presStyleCnt="0"/>
      <dgm:spPr/>
    </dgm:pt>
    <dgm:pt modelId="{025DE0DC-D3A1-4092-82D2-FC09478645D3}" type="pres">
      <dgm:prSet presAssocID="{C7D57DB0-AEC7-4428-9226-7C5F62D5E6E9}" presName="Name17" presStyleLbl="parChTrans1D3" presStyleIdx="4" presStyleCnt="7"/>
      <dgm:spPr/>
      <dgm:t>
        <a:bodyPr/>
        <a:lstStyle/>
        <a:p>
          <a:endParaRPr lang="es-ES"/>
        </a:p>
      </dgm:t>
    </dgm:pt>
    <dgm:pt modelId="{13328843-5DDF-4E5C-ACF6-A5CEC0123B83}" type="pres">
      <dgm:prSet presAssocID="{6BE7A9E1-3314-461F-BDE7-01C14C49F761}" presName="hierRoot3" presStyleCnt="0"/>
      <dgm:spPr/>
    </dgm:pt>
    <dgm:pt modelId="{AC1A387A-8956-4CE5-9918-1D76E9579C4A}" type="pres">
      <dgm:prSet presAssocID="{6BE7A9E1-3314-461F-BDE7-01C14C49F761}" presName="composite3" presStyleCnt="0"/>
      <dgm:spPr/>
    </dgm:pt>
    <dgm:pt modelId="{D450F44C-F686-48EB-8248-28510BE90759}" type="pres">
      <dgm:prSet presAssocID="{6BE7A9E1-3314-461F-BDE7-01C14C49F761}" presName="background3" presStyleLbl="node3" presStyleIdx="4" presStyleCnt="7"/>
      <dgm:spPr/>
    </dgm:pt>
    <dgm:pt modelId="{EF8D643D-141A-4E54-9148-919A78785EEB}" type="pres">
      <dgm:prSet presAssocID="{6BE7A9E1-3314-461F-BDE7-01C14C49F761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A4F369C-6298-4F3E-96AF-D99F40115642}" type="pres">
      <dgm:prSet presAssocID="{6BE7A9E1-3314-461F-BDE7-01C14C49F761}" presName="hierChild4" presStyleCnt="0"/>
      <dgm:spPr/>
    </dgm:pt>
    <dgm:pt modelId="{8A080D6B-51E3-4331-A3AD-384A9D022283}" type="pres">
      <dgm:prSet presAssocID="{B09460C7-F3BC-4559-8AB2-1E0911773F65}" presName="Name17" presStyleLbl="parChTrans1D3" presStyleIdx="5" presStyleCnt="7"/>
      <dgm:spPr/>
      <dgm:t>
        <a:bodyPr/>
        <a:lstStyle/>
        <a:p>
          <a:endParaRPr lang="es-ES"/>
        </a:p>
      </dgm:t>
    </dgm:pt>
    <dgm:pt modelId="{95BFCF67-13AB-4207-BFB1-4A64966C27E7}" type="pres">
      <dgm:prSet presAssocID="{ADC7848E-9636-4094-9147-B8CCECAEEBF9}" presName="hierRoot3" presStyleCnt="0"/>
      <dgm:spPr/>
    </dgm:pt>
    <dgm:pt modelId="{0B040D5E-0B1C-4B25-8C16-A72E2CBC7A42}" type="pres">
      <dgm:prSet presAssocID="{ADC7848E-9636-4094-9147-B8CCECAEEBF9}" presName="composite3" presStyleCnt="0"/>
      <dgm:spPr/>
    </dgm:pt>
    <dgm:pt modelId="{94450B81-54AE-44F9-BBD0-2067E17BED98}" type="pres">
      <dgm:prSet presAssocID="{ADC7848E-9636-4094-9147-B8CCECAEEBF9}" presName="background3" presStyleLbl="node3" presStyleIdx="5" presStyleCnt="7"/>
      <dgm:spPr/>
    </dgm:pt>
    <dgm:pt modelId="{8CA09AF3-A73D-48AB-86CA-6D39111E2EB3}" type="pres">
      <dgm:prSet presAssocID="{ADC7848E-9636-4094-9147-B8CCECAEEBF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12FC8FC-EFE6-4B18-966D-E43C097E6856}" type="pres">
      <dgm:prSet presAssocID="{ADC7848E-9636-4094-9147-B8CCECAEEBF9}" presName="hierChild4" presStyleCnt="0"/>
      <dgm:spPr/>
    </dgm:pt>
    <dgm:pt modelId="{BAFE782D-5E12-49CA-99F9-02ACAE8BE244}" type="pres">
      <dgm:prSet presAssocID="{85B04780-7EF8-4E01-A169-C321A5D99DAB}" presName="Name17" presStyleLbl="parChTrans1D3" presStyleIdx="6" presStyleCnt="7"/>
      <dgm:spPr/>
      <dgm:t>
        <a:bodyPr/>
        <a:lstStyle/>
        <a:p>
          <a:endParaRPr lang="es-ES"/>
        </a:p>
      </dgm:t>
    </dgm:pt>
    <dgm:pt modelId="{002F5150-5028-4EB3-A084-86931791CAB6}" type="pres">
      <dgm:prSet presAssocID="{509DFBE7-3AEC-4D50-A45F-C8CD5A84B2D9}" presName="hierRoot3" presStyleCnt="0"/>
      <dgm:spPr/>
    </dgm:pt>
    <dgm:pt modelId="{CA145F02-1D93-4EC6-98C2-4B814A91AEFF}" type="pres">
      <dgm:prSet presAssocID="{509DFBE7-3AEC-4D50-A45F-C8CD5A84B2D9}" presName="composite3" presStyleCnt="0"/>
      <dgm:spPr/>
    </dgm:pt>
    <dgm:pt modelId="{D9D0C807-2178-47D7-BB60-849EF46BEB44}" type="pres">
      <dgm:prSet presAssocID="{509DFBE7-3AEC-4D50-A45F-C8CD5A84B2D9}" presName="background3" presStyleLbl="node3" presStyleIdx="6" presStyleCnt="7"/>
      <dgm:spPr/>
    </dgm:pt>
    <dgm:pt modelId="{88124B38-0DF8-4E6D-BF1B-80C3D8970302}" type="pres">
      <dgm:prSet presAssocID="{509DFBE7-3AEC-4D50-A45F-C8CD5A84B2D9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B3C93E-B831-4080-9AA7-43B414689BD3}" type="pres">
      <dgm:prSet presAssocID="{509DFBE7-3AEC-4D50-A45F-C8CD5A84B2D9}" presName="hierChild4" presStyleCnt="0"/>
      <dgm:spPr/>
    </dgm:pt>
  </dgm:ptLst>
  <dgm:cxnLst>
    <dgm:cxn modelId="{642EE403-6BA4-4B04-82C6-C7C628BDAEEF}" srcId="{3CE10D03-EAC7-4797-8C4F-A1F6894CA2A1}" destId="{6FFF2B0E-C137-40B0-A1BE-14A9464B5B67}" srcOrd="1" destOrd="0" parTransId="{12F07EF5-EA96-4B11-817A-971BA8BC5208}" sibTransId="{EF02B59D-5690-4F27-B9F9-42C883EE8855}"/>
    <dgm:cxn modelId="{F7AD5720-AACA-4803-A7AA-D30E52829C03}" type="presOf" srcId="{509DFBE7-3AEC-4D50-A45F-C8CD5A84B2D9}" destId="{88124B38-0DF8-4E6D-BF1B-80C3D8970302}" srcOrd="0" destOrd="0" presId="urn:microsoft.com/office/officeart/2005/8/layout/hierarchy1"/>
    <dgm:cxn modelId="{8B806724-3488-450A-9632-B219860B39F3}" srcId="{155E5AC3-DF37-49C0-9A40-1036F5EBACB9}" destId="{3CE10D03-EAC7-4797-8C4F-A1F6894CA2A1}" srcOrd="0" destOrd="0" parTransId="{A40CE42C-47F2-4240-8806-74656C84A04B}" sibTransId="{D040C02C-6074-4BA1-A382-3FCA5E3EE4E3}"/>
    <dgm:cxn modelId="{B3CF995D-38C0-404F-89B1-64C4D16E35B5}" srcId="{CF68C82C-22F1-425B-A1B4-0EAB92736AC5}" destId="{0FA79D64-4C7B-4AF2-93C7-ED9DCC803924}" srcOrd="0" destOrd="0" parTransId="{ABD19244-AA05-40D2-8CCC-C104931FEBC5}" sibTransId="{88E94DAF-A1F4-4401-B01B-1CA23E8C0DF9}"/>
    <dgm:cxn modelId="{C02C00C4-A665-4167-BD3A-673112054D7E}" srcId="{2192CEAF-E473-488A-BC66-2037E8F37720}" destId="{ADC7848E-9636-4094-9147-B8CCECAEEBF9}" srcOrd="2" destOrd="0" parTransId="{B09460C7-F3BC-4559-8AB2-1E0911773F65}" sibTransId="{539C9625-5441-45EB-97BC-7C195D490824}"/>
    <dgm:cxn modelId="{436C1BAB-4287-4EA9-A299-F375BB1E406B}" type="presOf" srcId="{98E293ED-8DB5-4244-AFB8-C274E31CE0AF}" destId="{3E31DA70-63B0-470A-B687-BC51430E69A7}" srcOrd="0" destOrd="0" presId="urn:microsoft.com/office/officeart/2005/8/layout/hierarchy1"/>
    <dgm:cxn modelId="{A6C05B02-BDE4-4A6F-8216-83CB98BA2A73}" type="presOf" srcId="{155E5AC3-DF37-49C0-9A40-1036F5EBACB9}" destId="{8750CFEB-B707-46E1-8053-5499A1A7C9AD}" srcOrd="0" destOrd="0" presId="urn:microsoft.com/office/officeart/2005/8/layout/hierarchy1"/>
    <dgm:cxn modelId="{835DF35D-5181-45FD-86CA-6072C8F9D2F4}" type="presOf" srcId="{FE2C433D-0F95-4556-A57F-549527C6D2E1}" destId="{0DF9B620-72E7-4619-AC49-75CA65825DFF}" srcOrd="0" destOrd="0" presId="urn:microsoft.com/office/officeart/2005/8/layout/hierarchy1"/>
    <dgm:cxn modelId="{997B28D1-0DBB-4466-BF10-8816F62008AA}" type="presOf" srcId="{0FA79D64-4C7B-4AF2-93C7-ED9DCC803924}" destId="{DCEE7DFD-2AE6-49EA-A064-0CBECE1D2E17}" srcOrd="0" destOrd="0" presId="urn:microsoft.com/office/officeart/2005/8/layout/hierarchy1"/>
    <dgm:cxn modelId="{C2DFC8BD-7EBF-4E41-AD2F-34CAE465B43B}" srcId="{2192CEAF-E473-488A-BC66-2037E8F37720}" destId="{EB59F974-AF0F-464C-8933-45A5807ABA5C}" srcOrd="0" destOrd="0" parTransId="{F4E9AA3A-14FB-4573-8DB8-B9C5D538A190}" sibTransId="{91EDCACE-9359-4BDF-9E40-2A2A1B16E47E}"/>
    <dgm:cxn modelId="{B15EB562-45B6-4EFC-A2EB-B83689B6B3BA}" type="presOf" srcId="{ABD19244-AA05-40D2-8CCC-C104931FEBC5}" destId="{3F4E1C88-4D60-4F6F-9FCE-D1CE207ABCD4}" srcOrd="0" destOrd="0" presId="urn:microsoft.com/office/officeart/2005/8/layout/hierarchy1"/>
    <dgm:cxn modelId="{1D2B881A-5FB9-40DB-AA8E-71E4FA74F42C}" srcId="{3CE10D03-EAC7-4797-8C4F-A1F6894CA2A1}" destId="{2192CEAF-E473-488A-BC66-2037E8F37720}" srcOrd="2" destOrd="0" parTransId="{EBB60EB6-9515-44A2-8528-572097EB2F9D}" sibTransId="{D6A68C59-B5E7-4985-B4DE-B142B550AC59}"/>
    <dgm:cxn modelId="{B6B319C2-5B46-4B9C-87FC-55B066E5BB6F}" srcId="{2192CEAF-E473-488A-BC66-2037E8F37720}" destId="{509DFBE7-3AEC-4D50-A45F-C8CD5A84B2D9}" srcOrd="3" destOrd="0" parTransId="{85B04780-7EF8-4E01-A169-C321A5D99DAB}" sibTransId="{1DA181A9-EE94-46CC-B6A8-1365EAD89093}"/>
    <dgm:cxn modelId="{2C961BCD-D041-4CC5-B641-05D671087994}" type="presOf" srcId="{B351B6FC-F862-44DC-B15D-BEBF233C5653}" destId="{6A5773CD-C776-42BE-A6A4-2D4ED2C99B3D}" srcOrd="0" destOrd="0" presId="urn:microsoft.com/office/officeart/2005/8/layout/hierarchy1"/>
    <dgm:cxn modelId="{C196C1A0-6FD8-4D69-9AEA-8A17D989C771}" srcId="{2192CEAF-E473-488A-BC66-2037E8F37720}" destId="{6BE7A9E1-3314-461F-BDE7-01C14C49F761}" srcOrd="1" destOrd="0" parTransId="{C7D57DB0-AEC7-4428-9226-7C5F62D5E6E9}" sibTransId="{D0EA6A7D-42FC-4DF4-9A0A-9A74FACF0FCD}"/>
    <dgm:cxn modelId="{6BBFDDD2-91F1-4BEA-80EA-A35630FF03F6}" type="presOf" srcId="{6FFF2B0E-C137-40B0-A1BE-14A9464B5B67}" destId="{EE47AEDC-A7E1-4D49-942B-8A72C29C0CFA}" srcOrd="0" destOrd="0" presId="urn:microsoft.com/office/officeart/2005/8/layout/hierarchy1"/>
    <dgm:cxn modelId="{B8FD412D-FBC0-4C60-B98C-C20B9E7CEAB0}" type="presOf" srcId="{EB59F974-AF0F-464C-8933-45A5807ABA5C}" destId="{1B88B634-425E-45C4-9B29-50353F10F9A9}" srcOrd="0" destOrd="0" presId="urn:microsoft.com/office/officeart/2005/8/layout/hierarchy1"/>
    <dgm:cxn modelId="{A06CDA4E-103B-4104-85AB-11E0E0406289}" srcId="{6FFF2B0E-C137-40B0-A1BE-14A9464B5B67}" destId="{FE2C433D-0F95-4556-A57F-549527C6D2E1}" srcOrd="1" destOrd="0" parTransId="{98E293ED-8DB5-4244-AFB8-C274E31CE0AF}" sibTransId="{2E5B9EF2-54A1-44D6-AEE1-EC961711EF23}"/>
    <dgm:cxn modelId="{2C58A6A9-2A38-40E3-879C-180B9262504D}" type="presOf" srcId="{89829AFB-3526-4B0C-85D9-9E3304E89C9D}" destId="{424CF8FB-B1A3-4B1D-AC23-D178D6AEC191}" srcOrd="0" destOrd="0" presId="urn:microsoft.com/office/officeart/2005/8/layout/hierarchy1"/>
    <dgm:cxn modelId="{CD2FBD8B-4399-4EC0-8EE5-81AE0850B57D}" type="presOf" srcId="{ADC7848E-9636-4094-9147-B8CCECAEEBF9}" destId="{8CA09AF3-A73D-48AB-86CA-6D39111E2EB3}" srcOrd="0" destOrd="0" presId="urn:microsoft.com/office/officeart/2005/8/layout/hierarchy1"/>
    <dgm:cxn modelId="{1DBD7565-0299-4C30-99D9-5937E0FEA736}" type="presOf" srcId="{F4E9AA3A-14FB-4573-8DB8-B9C5D538A190}" destId="{F3160D6F-38A1-4639-A53E-DC44391A96CF}" srcOrd="0" destOrd="0" presId="urn:microsoft.com/office/officeart/2005/8/layout/hierarchy1"/>
    <dgm:cxn modelId="{BBE2D44F-CB43-4171-8102-CE978E57F2BF}" srcId="{3CE10D03-EAC7-4797-8C4F-A1F6894CA2A1}" destId="{CF68C82C-22F1-425B-A1B4-0EAB92736AC5}" srcOrd="0" destOrd="0" parTransId="{167ADA38-0548-4F66-8963-673F9578C7F0}" sibTransId="{37350DD3-AE92-4879-BFEB-F3AA8413642E}"/>
    <dgm:cxn modelId="{44EA673F-C522-457C-88D9-F4F23478F5D7}" type="presOf" srcId="{B09460C7-F3BC-4559-8AB2-1E0911773F65}" destId="{8A080D6B-51E3-4331-A3AD-384A9D022283}" srcOrd="0" destOrd="0" presId="urn:microsoft.com/office/officeart/2005/8/layout/hierarchy1"/>
    <dgm:cxn modelId="{872CE34E-9569-46E9-B527-13EAD48C50C3}" type="presOf" srcId="{2192CEAF-E473-488A-BC66-2037E8F37720}" destId="{B59A08C2-A78F-4F02-A56F-B94530B0827B}" srcOrd="0" destOrd="0" presId="urn:microsoft.com/office/officeart/2005/8/layout/hierarchy1"/>
    <dgm:cxn modelId="{4156E4BB-DA69-40F1-AC08-54AE798702A5}" type="presOf" srcId="{CF68C82C-22F1-425B-A1B4-0EAB92736AC5}" destId="{CA9930D6-9C29-4F5F-8217-5ED64ACF5D67}" srcOrd="0" destOrd="0" presId="urn:microsoft.com/office/officeart/2005/8/layout/hierarchy1"/>
    <dgm:cxn modelId="{7F851120-2F34-4803-802A-E6B243134B19}" type="presOf" srcId="{EBB60EB6-9515-44A2-8528-572097EB2F9D}" destId="{3880FED1-C2C1-4F74-BF8F-C8615D09C48F}" srcOrd="0" destOrd="0" presId="urn:microsoft.com/office/officeart/2005/8/layout/hierarchy1"/>
    <dgm:cxn modelId="{A97F8B75-24A2-4640-9F08-F80A6222C801}" srcId="{6FFF2B0E-C137-40B0-A1BE-14A9464B5B67}" destId="{89829AFB-3526-4B0C-85D9-9E3304E89C9D}" srcOrd="0" destOrd="0" parTransId="{B351B6FC-F862-44DC-B15D-BEBF233C5653}" sibTransId="{AC101DC6-9EA2-4744-94B4-F144E2214B63}"/>
    <dgm:cxn modelId="{13CDA2C8-682F-4764-B01B-7CB39DA41825}" type="presOf" srcId="{3CE10D03-EAC7-4797-8C4F-A1F6894CA2A1}" destId="{641E2906-B257-419C-BF6F-2CF807CC3F61}" srcOrd="0" destOrd="0" presId="urn:microsoft.com/office/officeart/2005/8/layout/hierarchy1"/>
    <dgm:cxn modelId="{703888F0-644A-491F-B361-23BCCCE3CBE8}" type="presOf" srcId="{6BE7A9E1-3314-461F-BDE7-01C14C49F761}" destId="{EF8D643D-141A-4E54-9148-919A78785EEB}" srcOrd="0" destOrd="0" presId="urn:microsoft.com/office/officeart/2005/8/layout/hierarchy1"/>
    <dgm:cxn modelId="{3B493EC7-2A23-4484-A274-57C73B4E1EEE}" type="presOf" srcId="{12F07EF5-EA96-4B11-817A-971BA8BC5208}" destId="{4C971C8C-B84B-4212-AE3E-7245E4468EFE}" srcOrd="0" destOrd="0" presId="urn:microsoft.com/office/officeart/2005/8/layout/hierarchy1"/>
    <dgm:cxn modelId="{8C4A7CBA-6010-4983-8826-A8FF8CFA49D6}" type="presOf" srcId="{85B04780-7EF8-4E01-A169-C321A5D99DAB}" destId="{BAFE782D-5E12-49CA-99F9-02ACAE8BE244}" srcOrd="0" destOrd="0" presId="urn:microsoft.com/office/officeart/2005/8/layout/hierarchy1"/>
    <dgm:cxn modelId="{20AFE41D-2225-413E-B005-C09326BEB4CD}" type="presOf" srcId="{C7D57DB0-AEC7-4428-9226-7C5F62D5E6E9}" destId="{025DE0DC-D3A1-4092-82D2-FC09478645D3}" srcOrd="0" destOrd="0" presId="urn:microsoft.com/office/officeart/2005/8/layout/hierarchy1"/>
    <dgm:cxn modelId="{C4F94A8E-4F6D-446D-A058-BDDFDEE8EFC0}" type="presOf" srcId="{167ADA38-0548-4F66-8963-673F9578C7F0}" destId="{6D85ADA3-F83A-42FB-B4D4-8775E8B410B7}" srcOrd="0" destOrd="0" presId="urn:microsoft.com/office/officeart/2005/8/layout/hierarchy1"/>
    <dgm:cxn modelId="{75372F8E-2E24-41DD-A203-3FB361A1D36A}" type="presParOf" srcId="{8750CFEB-B707-46E1-8053-5499A1A7C9AD}" destId="{C956CB8B-C456-4F36-8D56-7B2AC6F99DD2}" srcOrd="0" destOrd="0" presId="urn:microsoft.com/office/officeart/2005/8/layout/hierarchy1"/>
    <dgm:cxn modelId="{3409C005-7ED9-4F5E-969F-4A2D4042E77C}" type="presParOf" srcId="{C956CB8B-C456-4F36-8D56-7B2AC6F99DD2}" destId="{5FABF201-43B2-4F68-868D-9E586D3FE967}" srcOrd="0" destOrd="0" presId="urn:microsoft.com/office/officeart/2005/8/layout/hierarchy1"/>
    <dgm:cxn modelId="{F4E9ED38-FE40-4269-8570-3FA0BEFFAD6C}" type="presParOf" srcId="{5FABF201-43B2-4F68-868D-9E586D3FE967}" destId="{D862E3ED-833D-4540-9549-368170625E7B}" srcOrd="0" destOrd="0" presId="urn:microsoft.com/office/officeart/2005/8/layout/hierarchy1"/>
    <dgm:cxn modelId="{522DC221-2004-4D12-B08C-BB14FB2D347A}" type="presParOf" srcId="{5FABF201-43B2-4F68-868D-9E586D3FE967}" destId="{641E2906-B257-419C-BF6F-2CF807CC3F61}" srcOrd="1" destOrd="0" presId="urn:microsoft.com/office/officeart/2005/8/layout/hierarchy1"/>
    <dgm:cxn modelId="{3FDACA03-A59F-41C4-9238-8BB6240D2DF2}" type="presParOf" srcId="{C956CB8B-C456-4F36-8D56-7B2AC6F99DD2}" destId="{409EFDF5-04FA-4F0B-B617-B1C641CB62A4}" srcOrd="1" destOrd="0" presId="urn:microsoft.com/office/officeart/2005/8/layout/hierarchy1"/>
    <dgm:cxn modelId="{6FDE0562-CC95-4779-B8A6-2E3FE1174BE6}" type="presParOf" srcId="{409EFDF5-04FA-4F0B-B617-B1C641CB62A4}" destId="{6D85ADA3-F83A-42FB-B4D4-8775E8B410B7}" srcOrd="0" destOrd="0" presId="urn:microsoft.com/office/officeart/2005/8/layout/hierarchy1"/>
    <dgm:cxn modelId="{C733F92B-5150-4D41-9101-2DC6E523D028}" type="presParOf" srcId="{409EFDF5-04FA-4F0B-B617-B1C641CB62A4}" destId="{2909539D-0F4E-4916-878C-B053BDF7290B}" srcOrd="1" destOrd="0" presId="urn:microsoft.com/office/officeart/2005/8/layout/hierarchy1"/>
    <dgm:cxn modelId="{B0630C1A-F89E-42CE-8B53-F8F74248E49A}" type="presParOf" srcId="{2909539D-0F4E-4916-878C-B053BDF7290B}" destId="{478C80FA-7F14-428A-82E6-836FED4C4C03}" srcOrd="0" destOrd="0" presId="urn:microsoft.com/office/officeart/2005/8/layout/hierarchy1"/>
    <dgm:cxn modelId="{80CABE2D-79C4-4F65-8AA8-FA1EEAAB5C12}" type="presParOf" srcId="{478C80FA-7F14-428A-82E6-836FED4C4C03}" destId="{714A27D3-0D18-423E-8273-C3DDC6920D3D}" srcOrd="0" destOrd="0" presId="urn:microsoft.com/office/officeart/2005/8/layout/hierarchy1"/>
    <dgm:cxn modelId="{808D0335-FABF-4201-9E64-725592C3B2ED}" type="presParOf" srcId="{478C80FA-7F14-428A-82E6-836FED4C4C03}" destId="{CA9930D6-9C29-4F5F-8217-5ED64ACF5D67}" srcOrd="1" destOrd="0" presId="urn:microsoft.com/office/officeart/2005/8/layout/hierarchy1"/>
    <dgm:cxn modelId="{4FD9AE6B-69B8-4A82-A989-8BD9ADD3EB7F}" type="presParOf" srcId="{2909539D-0F4E-4916-878C-B053BDF7290B}" destId="{1F8E482A-55A9-4C8C-B814-9376606BD285}" srcOrd="1" destOrd="0" presId="urn:microsoft.com/office/officeart/2005/8/layout/hierarchy1"/>
    <dgm:cxn modelId="{C6E61652-4F1E-4D36-A4C7-4B8B04F094F8}" type="presParOf" srcId="{1F8E482A-55A9-4C8C-B814-9376606BD285}" destId="{3F4E1C88-4D60-4F6F-9FCE-D1CE207ABCD4}" srcOrd="0" destOrd="0" presId="urn:microsoft.com/office/officeart/2005/8/layout/hierarchy1"/>
    <dgm:cxn modelId="{BF56892F-0C00-43AD-8AD9-990866808459}" type="presParOf" srcId="{1F8E482A-55A9-4C8C-B814-9376606BD285}" destId="{3D0744B1-DEAC-4867-9694-D9AA23D2EF61}" srcOrd="1" destOrd="0" presId="urn:microsoft.com/office/officeart/2005/8/layout/hierarchy1"/>
    <dgm:cxn modelId="{1EE38697-D3B5-45E2-BA60-3DE55D3A5C6C}" type="presParOf" srcId="{3D0744B1-DEAC-4867-9694-D9AA23D2EF61}" destId="{9788BB7D-12DC-4150-9781-B0122FDA711C}" srcOrd="0" destOrd="0" presId="urn:microsoft.com/office/officeart/2005/8/layout/hierarchy1"/>
    <dgm:cxn modelId="{9DDD81D3-4755-453F-84EB-AAB2E45BB284}" type="presParOf" srcId="{9788BB7D-12DC-4150-9781-B0122FDA711C}" destId="{DDC0AD3B-AE63-4D1A-875C-45AA2A9B21EF}" srcOrd="0" destOrd="0" presId="urn:microsoft.com/office/officeart/2005/8/layout/hierarchy1"/>
    <dgm:cxn modelId="{A2D9AB31-62F1-4625-AF1C-70C564A826DC}" type="presParOf" srcId="{9788BB7D-12DC-4150-9781-B0122FDA711C}" destId="{DCEE7DFD-2AE6-49EA-A064-0CBECE1D2E17}" srcOrd="1" destOrd="0" presId="urn:microsoft.com/office/officeart/2005/8/layout/hierarchy1"/>
    <dgm:cxn modelId="{B830A326-158E-4079-9C9A-52655024DF55}" type="presParOf" srcId="{3D0744B1-DEAC-4867-9694-D9AA23D2EF61}" destId="{79DD0BA3-F0E1-442E-B7E4-DD04AC13DFCD}" srcOrd="1" destOrd="0" presId="urn:microsoft.com/office/officeart/2005/8/layout/hierarchy1"/>
    <dgm:cxn modelId="{3781501B-EED0-4011-8AAD-122381DAA088}" type="presParOf" srcId="{409EFDF5-04FA-4F0B-B617-B1C641CB62A4}" destId="{4C971C8C-B84B-4212-AE3E-7245E4468EFE}" srcOrd="2" destOrd="0" presId="urn:microsoft.com/office/officeart/2005/8/layout/hierarchy1"/>
    <dgm:cxn modelId="{80E899F5-5302-47EF-B072-672ECAF7060A}" type="presParOf" srcId="{409EFDF5-04FA-4F0B-B617-B1C641CB62A4}" destId="{D77E97E8-94A4-47D7-BE86-13150CB0B0F2}" srcOrd="3" destOrd="0" presId="urn:microsoft.com/office/officeart/2005/8/layout/hierarchy1"/>
    <dgm:cxn modelId="{13B45F4E-1E1C-4EF7-BB5F-ABEF776B9A03}" type="presParOf" srcId="{D77E97E8-94A4-47D7-BE86-13150CB0B0F2}" destId="{44E66894-497F-43CA-880B-DB189B6A9DFC}" srcOrd="0" destOrd="0" presId="urn:microsoft.com/office/officeart/2005/8/layout/hierarchy1"/>
    <dgm:cxn modelId="{1E994934-30E7-4346-A208-3B2D3F09BA44}" type="presParOf" srcId="{44E66894-497F-43CA-880B-DB189B6A9DFC}" destId="{E110E661-7FAF-4895-8683-340ED9C99FE3}" srcOrd="0" destOrd="0" presId="urn:microsoft.com/office/officeart/2005/8/layout/hierarchy1"/>
    <dgm:cxn modelId="{15B15395-5F0F-4820-BC90-63C3BDC36DD9}" type="presParOf" srcId="{44E66894-497F-43CA-880B-DB189B6A9DFC}" destId="{EE47AEDC-A7E1-4D49-942B-8A72C29C0CFA}" srcOrd="1" destOrd="0" presId="urn:microsoft.com/office/officeart/2005/8/layout/hierarchy1"/>
    <dgm:cxn modelId="{8FC73B81-E76B-4A50-9377-A908FD2B6674}" type="presParOf" srcId="{D77E97E8-94A4-47D7-BE86-13150CB0B0F2}" destId="{A615DB4B-D0A3-4FAC-85FA-494818604162}" srcOrd="1" destOrd="0" presId="urn:microsoft.com/office/officeart/2005/8/layout/hierarchy1"/>
    <dgm:cxn modelId="{73ECCCEA-1DE1-4B66-8F11-8B0EB7D9A0FC}" type="presParOf" srcId="{A615DB4B-D0A3-4FAC-85FA-494818604162}" destId="{6A5773CD-C776-42BE-A6A4-2D4ED2C99B3D}" srcOrd="0" destOrd="0" presId="urn:microsoft.com/office/officeart/2005/8/layout/hierarchy1"/>
    <dgm:cxn modelId="{1EB555AD-F64B-446F-AC5B-290B684C02B1}" type="presParOf" srcId="{A615DB4B-D0A3-4FAC-85FA-494818604162}" destId="{3F0C9A38-2812-4FD7-BA14-7C8EE475306B}" srcOrd="1" destOrd="0" presId="urn:microsoft.com/office/officeart/2005/8/layout/hierarchy1"/>
    <dgm:cxn modelId="{9659BDFB-1670-44ED-87E9-768B43401E1C}" type="presParOf" srcId="{3F0C9A38-2812-4FD7-BA14-7C8EE475306B}" destId="{056C3C10-EA6B-4603-AAA9-DB7B1308A189}" srcOrd="0" destOrd="0" presId="urn:microsoft.com/office/officeart/2005/8/layout/hierarchy1"/>
    <dgm:cxn modelId="{B8D161E0-D336-4F0D-9877-FF1D7AB9CC93}" type="presParOf" srcId="{056C3C10-EA6B-4603-AAA9-DB7B1308A189}" destId="{0003E932-1A5B-486A-B456-C02DFD6587CB}" srcOrd="0" destOrd="0" presId="urn:microsoft.com/office/officeart/2005/8/layout/hierarchy1"/>
    <dgm:cxn modelId="{614BD9BF-9807-46F9-A929-A82F44C452BB}" type="presParOf" srcId="{056C3C10-EA6B-4603-AAA9-DB7B1308A189}" destId="{424CF8FB-B1A3-4B1D-AC23-D178D6AEC191}" srcOrd="1" destOrd="0" presId="urn:microsoft.com/office/officeart/2005/8/layout/hierarchy1"/>
    <dgm:cxn modelId="{EBEF9A35-3BBE-4AC6-A688-42CC4B14B106}" type="presParOf" srcId="{3F0C9A38-2812-4FD7-BA14-7C8EE475306B}" destId="{677CB694-387E-4B8F-85F4-C09FFDD042C3}" srcOrd="1" destOrd="0" presId="urn:microsoft.com/office/officeart/2005/8/layout/hierarchy1"/>
    <dgm:cxn modelId="{FD783775-D93B-41F7-9C51-8BC0A5A0E7B6}" type="presParOf" srcId="{A615DB4B-D0A3-4FAC-85FA-494818604162}" destId="{3E31DA70-63B0-470A-B687-BC51430E69A7}" srcOrd="2" destOrd="0" presId="urn:microsoft.com/office/officeart/2005/8/layout/hierarchy1"/>
    <dgm:cxn modelId="{7C19DB4D-3CEE-4FD7-91A7-B6D322D3EAFD}" type="presParOf" srcId="{A615DB4B-D0A3-4FAC-85FA-494818604162}" destId="{B7A862A6-BFB7-4346-8488-074CBCDA826F}" srcOrd="3" destOrd="0" presId="urn:microsoft.com/office/officeart/2005/8/layout/hierarchy1"/>
    <dgm:cxn modelId="{E9E01FFC-88A3-48BB-8FA8-BC0CE15546F6}" type="presParOf" srcId="{B7A862A6-BFB7-4346-8488-074CBCDA826F}" destId="{1DB8609F-6BD6-459C-9C3F-0F29A377FD81}" srcOrd="0" destOrd="0" presId="urn:microsoft.com/office/officeart/2005/8/layout/hierarchy1"/>
    <dgm:cxn modelId="{FBD873C0-EA47-4E03-B7B3-C5415BA50EA8}" type="presParOf" srcId="{1DB8609F-6BD6-459C-9C3F-0F29A377FD81}" destId="{D007256F-CA1B-429D-9730-1ED0970AD6D9}" srcOrd="0" destOrd="0" presId="urn:microsoft.com/office/officeart/2005/8/layout/hierarchy1"/>
    <dgm:cxn modelId="{E575146F-5C0D-4C07-BF96-BEE0AD481675}" type="presParOf" srcId="{1DB8609F-6BD6-459C-9C3F-0F29A377FD81}" destId="{0DF9B620-72E7-4619-AC49-75CA65825DFF}" srcOrd="1" destOrd="0" presId="urn:microsoft.com/office/officeart/2005/8/layout/hierarchy1"/>
    <dgm:cxn modelId="{81535111-52C2-4E4F-A6A9-A15C8D6F4F15}" type="presParOf" srcId="{B7A862A6-BFB7-4346-8488-074CBCDA826F}" destId="{C1009B09-3671-4803-892F-CAB9CC6BB2B8}" srcOrd="1" destOrd="0" presId="urn:microsoft.com/office/officeart/2005/8/layout/hierarchy1"/>
    <dgm:cxn modelId="{E811A642-FBF9-42DA-AA8B-E987E9CEAE67}" type="presParOf" srcId="{409EFDF5-04FA-4F0B-B617-B1C641CB62A4}" destId="{3880FED1-C2C1-4F74-BF8F-C8615D09C48F}" srcOrd="4" destOrd="0" presId="urn:microsoft.com/office/officeart/2005/8/layout/hierarchy1"/>
    <dgm:cxn modelId="{5E8D50FD-F713-4FA1-8FC3-94260E827B16}" type="presParOf" srcId="{409EFDF5-04FA-4F0B-B617-B1C641CB62A4}" destId="{CE139E87-6FA0-4754-BA52-8364B9BE36D8}" srcOrd="5" destOrd="0" presId="urn:microsoft.com/office/officeart/2005/8/layout/hierarchy1"/>
    <dgm:cxn modelId="{35080B5A-CF38-4CF6-BC33-67B9850ABF51}" type="presParOf" srcId="{CE139E87-6FA0-4754-BA52-8364B9BE36D8}" destId="{068040D4-DB84-4D64-8298-4377528C91D5}" srcOrd="0" destOrd="0" presId="urn:microsoft.com/office/officeart/2005/8/layout/hierarchy1"/>
    <dgm:cxn modelId="{CF578ABA-A501-4628-A768-134C9F3ABE5A}" type="presParOf" srcId="{068040D4-DB84-4D64-8298-4377528C91D5}" destId="{D0449996-2A7E-44E0-869C-1C1DEFB79F45}" srcOrd="0" destOrd="0" presId="urn:microsoft.com/office/officeart/2005/8/layout/hierarchy1"/>
    <dgm:cxn modelId="{1D0AB1E8-B10B-4C81-B137-BF73414B7260}" type="presParOf" srcId="{068040D4-DB84-4D64-8298-4377528C91D5}" destId="{B59A08C2-A78F-4F02-A56F-B94530B0827B}" srcOrd="1" destOrd="0" presId="urn:microsoft.com/office/officeart/2005/8/layout/hierarchy1"/>
    <dgm:cxn modelId="{7E90172B-3519-4314-8CA0-1AC8EA050687}" type="presParOf" srcId="{CE139E87-6FA0-4754-BA52-8364B9BE36D8}" destId="{F3C9677F-B942-4601-902C-1C6776A6B030}" srcOrd="1" destOrd="0" presId="urn:microsoft.com/office/officeart/2005/8/layout/hierarchy1"/>
    <dgm:cxn modelId="{A62B0466-9EAA-4C62-A2E8-88C52099C36C}" type="presParOf" srcId="{F3C9677F-B942-4601-902C-1C6776A6B030}" destId="{F3160D6F-38A1-4639-A53E-DC44391A96CF}" srcOrd="0" destOrd="0" presId="urn:microsoft.com/office/officeart/2005/8/layout/hierarchy1"/>
    <dgm:cxn modelId="{70310183-014F-4837-B7C5-C801402CF728}" type="presParOf" srcId="{F3C9677F-B942-4601-902C-1C6776A6B030}" destId="{793D1588-95C8-4196-802E-18E5156F3B38}" srcOrd="1" destOrd="0" presId="urn:microsoft.com/office/officeart/2005/8/layout/hierarchy1"/>
    <dgm:cxn modelId="{2B1B7258-EF35-450F-9C3F-43599D34D4EE}" type="presParOf" srcId="{793D1588-95C8-4196-802E-18E5156F3B38}" destId="{B03A4DB6-8E0E-4849-9EAC-60AF2B91A024}" srcOrd="0" destOrd="0" presId="urn:microsoft.com/office/officeart/2005/8/layout/hierarchy1"/>
    <dgm:cxn modelId="{C953DB88-CA9D-48E7-8BD3-CC78762D4CD3}" type="presParOf" srcId="{B03A4DB6-8E0E-4849-9EAC-60AF2B91A024}" destId="{E762E4E1-D142-45B4-8688-5D51D393B366}" srcOrd="0" destOrd="0" presId="urn:microsoft.com/office/officeart/2005/8/layout/hierarchy1"/>
    <dgm:cxn modelId="{AFE3724C-2717-4B07-88A9-E5C65B7E2664}" type="presParOf" srcId="{B03A4DB6-8E0E-4849-9EAC-60AF2B91A024}" destId="{1B88B634-425E-45C4-9B29-50353F10F9A9}" srcOrd="1" destOrd="0" presId="urn:microsoft.com/office/officeart/2005/8/layout/hierarchy1"/>
    <dgm:cxn modelId="{FAA339EF-F59F-456E-8F3C-07F4A1D4DEC1}" type="presParOf" srcId="{793D1588-95C8-4196-802E-18E5156F3B38}" destId="{5E558E2F-6EE4-4895-922F-9B944884BA2E}" srcOrd="1" destOrd="0" presId="urn:microsoft.com/office/officeart/2005/8/layout/hierarchy1"/>
    <dgm:cxn modelId="{ACD924C7-925B-42B3-AFBB-1A1647303EEE}" type="presParOf" srcId="{F3C9677F-B942-4601-902C-1C6776A6B030}" destId="{025DE0DC-D3A1-4092-82D2-FC09478645D3}" srcOrd="2" destOrd="0" presId="urn:microsoft.com/office/officeart/2005/8/layout/hierarchy1"/>
    <dgm:cxn modelId="{594DA9E2-072A-4EAE-AA14-0B3871BD5F2C}" type="presParOf" srcId="{F3C9677F-B942-4601-902C-1C6776A6B030}" destId="{13328843-5DDF-4E5C-ACF6-A5CEC0123B83}" srcOrd="3" destOrd="0" presId="urn:microsoft.com/office/officeart/2005/8/layout/hierarchy1"/>
    <dgm:cxn modelId="{3040BFF9-5C5B-41F6-BE10-FD909A73C86C}" type="presParOf" srcId="{13328843-5DDF-4E5C-ACF6-A5CEC0123B83}" destId="{AC1A387A-8956-4CE5-9918-1D76E9579C4A}" srcOrd="0" destOrd="0" presId="urn:microsoft.com/office/officeart/2005/8/layout/hierarchy1"/>
    <dgm:cxn modelId="{56093EBA-D1D1-4A0F-BF68-A84A01CF98D0}" type="presParOf" srcId="{AC1A387A-8956-4CE5-9918-1D76E9579C4A}" destId="{D450F44C-F686-48EB-8248-28510BE90759}" srcOrd="0" destOrd="0" presId="urn:microsoft.com/office/officeart/2005/8/layout/hierarchy1"/>
    <dgm:cxn modelId="{2133C4FF-CD84-4B0E-811B-826CB4F78B7C}" type="presParOf" srcId="{AC1A387A-8956-4CE5-9918-1D76E9579C4A}" destId="{EF8D643D-141A-4E54-9148-919A78785EEB}" srcOrd="1" destOrd="0" presId="urn:microsoft.com/office/officeart/2005/8/layout/hierarchy1"/>
    <dgm:cxn modelId="{65542AC8-E4CE-41ED-9A63-DC99998FD5E7}" type="presParOf" srcId="{13328843-5DDF-4E5C-ACF6-A5CEC0123B83}" destId="{FA4F369C-6298-4F3E-96AF-D99F40115642}" srcOrd="1" destOrd="0" presId="urn:microsoft.com/office/officeart/2005/8/layout/hierarchy1"/>
    <dgm:cxn modelId="{E97AA5AA-C2E2-43CC-98D2-91B9E8566D65}" type="presParOf" srcId="{F3C9677F-B942-4601-902C-1C6776A6B030}" destId="{8A080D6B-51E3-4331-A3AD-384A9D022283}" srcOrd="4" destOrd="0" presId="urn:microsoft.com/office/officeart/2005/8/layout/hierarchy1"/>
    <dgm:cxn modelId="{E1696927-5F2D-476B-8613-21157F132A33}" type="presParOf" srcId="{F3C9677F-B942-4601-902C-1C6776A6B030}" destId="{95BFCF67-13AB-4207-BFB1-4A64966C27E7}" srcOrd="5" destOrd="0" presId="urn:microsoft.com/office/officeart/2005/8/layout/hierarchy1"/>
    <dgm:cxn modelId="{AA98880F-55C2-444A-B1C0-BA6C92E23ED0}" type="presParOf" srcId="{95BFCF67-13AB-4207-BFB1-4A64966C27E7}" destId="{0B040D5E-0B1C-4B25-8C16-A72E2CBC7A42}" srcOrd="0" destOrd="0" presId="urn:microsoft.com/office/officeart/2005/8/layout/hierarchy1"/>
    <dgm:cxn modelId="{F83B01AE-740E-4AD1-80A1-3099D42FC9AE}" type="presParOf" srcId="{0B040D5E-0B1C-4B25-8C16-A72E2CBC7A42}" destId="{94450B81-54AE-44F9-BBD0-2067E17BED98}" srcOrd="0" destOrd="0" presId="urn:microsoft.com/office/officeart/2005/8/layout/hierarchy1"/>
    <dgm:cxn modelId="{2C8CB0F4-1102-4A96-B904-E77D1AE87D70}" type="presParOf" srcId="{0B040D5E-0B1C-4B25-8C16-A72E2CBC7A42}" destId="{8CA09AF3-A73D-48AB-86CA-6D39111E2EB3}" srcOrd="1" destOrd="0" presId="urn:microsoft.com/office/officeart/2005/8/layout/hierarchy1"/>
    <dgm:cxn modelId="{0F49E44F-DE09-49D3-97EA-3E0A4BD495CC}" type="presParOf" srcId="{95BFCF67-13AB-4207-BFB1-4A64966C27E7}" destId="{312FC8FC-EFE6-4B18-966D-E43C097E6856}" srcOrd="1" destOrd="0" presId="urn:microsoft.com/office/officeart/2005/8/layout/hierarchy1"/>
    <dgm:cxn modelId="{ED29C225-D686-4283-8CA0-8AAF185E0A36}" type="presParOf" srcId="{F3C9677F-B942-4601-902C-1C6776A6B030}" destId="{BAFE782D-5E12-49CA-99F9-02ACAE8BE244}" srcOrd="6" destOrd="0" presId="urn:microsoft.com/office/officeart/2005/8/layout/hierarchy1"/>
    <dgm:cxn modelId="{231B4725-6004-4DCB-BD61-A5FC309055B3}" type="presParOf" srcId="{F3C9677F-B942-4601-902C-1C6776A6B030}" destId="{002F5150-5028-4EB3-A084-86931791CAB6}" srcOrd="7" destOrd="0" presId="urn:microsoft.com/office/officeart/2005/8/layout/hierarchy1"/>
    <dgm:cxn modelId="{BEF0C69E-8E01-4D8C-92E8-3A36C07A6298}" type="presParOf" srcId="{002F5150-5028-4EB3-A084-86931791CAB6}" destId="{CA145F02-1D93-4EC6-98C2-4B814A91AEFF}" srcOrd="0" destOrd="0" presId="urn:microsoft.com/office/officeart/2005/8/layout/hierarchy1"/>
    <dgm:cxn modelId="{F6B7A3A9-DAA2-4789-BA35-831056825D5B}" type="presParOf" srcId="{CA145F02-1D93-4EC6-98C2-4B814A91AEFF}" destId="{D9D0C807-2178-47D7-BB60-849EF46BEB44}" srcOrd="0" destOrd="0" presId="urn:microsoft.com/office/officeart/2005/8/layout/hierarchy1"/>
    <dgm:cxn modelId="{B1AB202B-B568-4A99-8710-FE5160AEC54B}" type="presParOf" srcId="{CA145F02-1D93-4EC6-98C2-4B814A91AEFF}" destId="{88124B38-0DF8-4E6D-BF1B-80C3D8970302}" srcOrd="1" destOrd="0" presId="urn:microsoft.com/office/officeart/2005/8/layout/hierarchy1"/>
    <dgm:cxn modelId="{0FC5F227-798F-446B-B691-6EADE2A762EF}" type="presParOf" srcId="{002F5150-5028-4EB3-A084-86931791CAB6}" destId="{52B3C93E-B831-4080-9AA7-43B414689B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F0216-591C-4869-8197-AEB190239D2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28A62AE-B0E7-43FB-B20D-24CB58D598DB}">
      <dgm:prSet phldrT="[Texto]"/>
      <dgm:spPr>
        <a:solidFill>
          <a:srgbClr val="F95207"/>
        </a:solidFill>
      </dgm:spPr>
      <dgm:t>
        <a:bodyPr/>
        <a:lstStyle/>
        <a:p>
          <a:r>
            <a:rPr lang="es-ES" dirty="0" smtClean="0"/>
            <a:t>Html5</a:t>
          </a:r>
          <a:endParaRPr lang="es-ES" dirty="0"/>
        </a:p>
      </dgm:t>
    </dgm:pt>
    <dgm:pt modelId="{4FD766A2-D00E-4594-8254-728852E2043D}" type="parTrans" cxnId="{F1F2530B-1E53-4892-85DC-107E89EA0235}">
      <dgm:prSet/>
      <dgm:spPr/>
      <dgm:t>
        <a:bodyPr/>
        <a:lstStyle/>
        <a:p>
          <a:endParaRPr lang="es-ES"/>
        </a:p>
      </dgm:t>
    </dgm:pt>
    <dgm:pt modelId="{7C5DA533-6156-4ADE-8398-0A529FEDE7EA}" type="sibTrans" cxnId="{F1F2530B-1E53-4892-85DC-107E89EA0235}">
      <dgm:prSet/>
      <dgm:spPr/>
      <dgm:t>
        <a:bodyPr/>
        <a:lstStyle/>
        <a:p>
          <a:endParaRPr lang="es-ES"/>
        </a:p>
      </dgm:t>
    </dgm:pt>
    <dgm:pt modelId="{AEF386D8-1666-4E39-9D83-D4FA495762C7}">
      <dgm:prSet phldrT="[Texto]"/>
      <dgm:spPr>
        <a:solidFill>
          <a:srgbClr val="35A1EB"/>
        </a:solidFill>
      </dgm:spPr>
      <dgm:t>
        <a:bodyPr/>
        <a:lstStyle/>
        <a:p>
          <a:r>
            <a:rPr lang="es-ES" dirty="0" smtClean="0"/>
            <a:t>CSS3</a:t>
          </a:r>
          <a:endParaRPr lang="es-ES" dirty="0"/>
        </a:p>
      </dgm:t>
    </dgm:pt>
    <dgm:pt modelId="{42BCF669-7021-4A05-BCA2-FA1B19F8F0D5}" type="parTrans" cxnId="{267C3F0C-FB2F-4AC6-80C9-D5B39616B2A5}">
      <dgm:prSet/>
      <dgm:spPr/>
      <dgm:t>
        <a:bodyPr/>
        <a:lstStyle/>
        <a:p>
          <a:endParaRPr lang="es-ES"/>
        </a:p>
      </dgm:t>
    </dgm:pt>
    <dgm:pt modelId="{1FE20C48-8883-43CD-B5F6-F659D505BDAB}" type="sibTrans" cxnId="{267C3F0C-FB2F-4AC6-80C9-D5B39616B2A5}">
      <dgm:prSet/>
      <dgm:spPr/>
      <dgm:t>
        <a:bodyPr/>
        <a:lstStyle/>
        <a:p>
          <a:endParaRPr lang="es-ES"/>
        </a:p>
      </dgm:t>
    </dgm:pt>
    <dgm:pt modelId="{19F1B03E-EA2E-4EDA-9DC6-EE0AA0AEAAE5}">
      <dgm:prSet phldrT="[Texto]"/>
      <dgm:spPr>
        <a:solidFill>
          <a:srgbClr val="FFFF00"/>
        </a:solidFill>
      </dgm:spPr>
      <dgm:t>
        <a:bodyPr/>
        <a:lstStyle/>
        <a:p>
          <a:r>
            <a:rPr lang="es-ES" dirty="0" smtClean="0"/>
            <a:t>JavaScript</a:t>
          </a:r>
          <a:endParaRPr lang="es-ES" dirty="0"/>
        </a:p>
      </dgm:t>
    </dgm:pt>
    <dgm:pt modelId="{D3CC0FCE-EBDD-4A30-A7DB-283A989AFDD1}" type="parTrans" cxnId="{6DCEC51A-95FF-4167-B689-D70EF79B5625}">
      <dgm:prSet/>
      <dgm:spPr/>
      <dgm:t>
        <a:bodyPr/>
        <a:lstStyle/>
        <a:p>
          <a:endParaRPr lang="es-ES"/>
        </a:p>
      </dgm:t>
    </dgm:pt>
    <dgm:pt modelId="{B3A5B613-FAF7-4332-8ED7-0EF4B3BF17D0}" type="sibTrans" cxnId="{6DCEC51A-95FF-4167-B689-D70EF79B5625}">
      <dgm:prSet/>
      <dgm:spPr/>
      <dgm:t>
        <a:bodyPr/>
        <a:lstStyle/>
        <a:p>
          <a:endParaRPr lang="es-ES"/>
        </a:p>
      </dgm:t>
    </dgm:pt>
    <dgm:pt modelId="{1C432177-AEC7-4117-9B8E-8239DF75397E}" type="pres">
      <dgm:prSet presAssocID="{695F0216-591C-4869-8197-AEB190239D2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6532E2B-7B9A-4C44-B867-3BB8F57B78EA}" type="pres">
      <dgm:prSet presAssocID="{B28A62AE-B0E7-43FB-B20D-24CB58D598DB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2BA321-2EB9-495E-84B9-6FC8B44A225D}" type="pres">
      <dgm:prSet presAssocID="{B28A62AE-B0E7-43FB-B20D-24CB58D598DB}" presName="gear1srcNode" presStyleLbl="node1" presStyleIdx="0" presStyleCnt="3"/>
      <dgm:spPr/>
    </dgm:pt>
    <dgm:pt modelId="{F32F6043-B395-42A5-951A-6AADA076D210}" type="pres">
      <dgm:prSet presAssocID="{B28A62AE-B0E7-43FB-B20D-24CB58D598DB}" presName="gear1dstNode" presStyleLbl="node1" presStyleIdx="0" presStyleCnt="3"/>
      <dgm:spPr/>
    </dgm:pt>
    <dgm:pt modelId="{B020D8DE-BAE4-48A1-B703-A174ECA93225}" type="pres">
      <dgm:prSet presAssocID="{AEF386D8-1666-4E39-9D83-D4FA495762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5A8A5C-B727-47A1-9782-4E09F7E861A2}" type="pres">
      <dgm:prSet presAssocID="{AEF386D8-1666-4E39-9D83-D4FA495762C7}" presName="gear2srcNode" presStyleLbl="node1" presStyleIdx="1" presStyleCnt="3"/>
      <dgm:spPr/>
    </dgm:pt>
    <dgm:pt modelId="{0164E011-374A-4ED4-8FC0-E9356BB3180F}" type="pres">
      <dgm:prSet presAssocID="{AEF386D8-1666-4E39-9D83-D4FA495762C7}" presName="gear2dstNode" presStyleLbl="node1" presStyleIdx="1" presStyleCnt="3"/>
      <dgm:spPr/>
    </dgm:pt>
    <dgm:pt modelId="{DF019712-7556-45DB-B271-9504A8D60F4D}" type="pres">
      <dgm:prSet presAssocID="{19F1B03E-EA2E-4EDA-9DC6-EE0AA0AEAAE5}" presName="gear3" presStyleLbl="node1" presStyleIdx="2" presStyleCnt="3"/>
      <dgm:spPr/>
      <dgm:t>
        <a:bodyPr/>
        <a:lstStyle/>
        <a:p>
          <a:endParaRPr lang="es-ES"/>
        </a:p>
      </dgm:t>
    </dgm:pt>
    <dgm:pt modelId="{F5ACC030-F640-41BA-BEF8-A76D5BC3675B}" type="pres">
      <dgm:prSet presAssocID="{19F1B03E-EA2E-4EDA-9DC6-EE0AA0AEAAE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35E1D6-1D72-4FA3-918A-D87F934B4FC0}" type="pres">
      <dgm:prSet presAssocID="{19F1B03E-EA2E-4EDA-9DC6-EE0AA0AEAAE5}" presName="gear3srcNode" presStyleLbl="node1" presStyleIdx="2" presStyleCnt="3"/>
      <dgm:spPr/>
    </dgm:pt>
    <dgm:pt modelId="{E3588904-DD4F-4817-B716-49423DAC76F9}" type="pres">
      <dgm:prSet presAssocID="{19F1B03E-EA2E-4EDA-9DC6-EE0AA0AEAAE5}" presName="gear3dstNode" presStyleLbl="node1" presStyleIdx="2" presStyleCnt="3"/>
      <dgm:spPr/>
    </dgm:pt>
    <dgm:pt modelId="{88D98410-28E1-4BF1-95DA-4968225FAC08}" type="pres">
      <dgm:prSet presAssocID="{7C5DA533-6156-4ADE-8398-0A529FEDE7EA}" presName="connector1" presStyleLbl="sibTrans2D1" presStyleIdx="0" presStyleCnt="3"/>
      <dgm:spPr/>
    </dgm:pt>
    <dgm:pt modelId="{86D84E6E-B61A-49C1-8BA5-83AD0D7A3053}" type="pres">
      <dgm:prSet presAssocID="{1FE20C48-8883-43CD-B5F6-F659D505BDAB}" presName="connector2" presStyleLbl="sibTrans2D1" presStyleIdx="1" presStyleCnt="3"/>
      <dgm:spPr/>
    </dgm:pt>
    <dgm:pt modelId="{189F0170-D75B-4A49-8A46-B90AF829F064}" type="pres">
      <dgm:prSet presAssocID="{B3A5B613-FAF7-4332-8ED7-0EF4B3BF17D0}" presName="connector3" presStyleLbl="sibTrans2D1" presStyleIdx="2" presStyleCnt="3"/>
      <dgm:spPr/>
    </dgm:pt>
  </dgm:ptLst>
  <dgm:cxnLst>
    <dgm:cxn modelId="{F1F2530B-1E53-4892-85DC-107E89EA0235}" srcId="{695F0216-591C-4869-8197-AEB190239D27}" destId="{B28A62AE-B0E7-43FB-B20D-24CB58D598DB}" srcOrd="0" destOrd="0" parTransId="{4FD766A2-D00E-4594-8254-728852E2043D}" sibTransId="{7C5DA533-6156-4ADE-8398-0A529FEDE7EA}"/>
    <dgm:cxn modelId="{652311C0-6BA0-4D03-9ED5-573459B3B1D5}" type="presOf" srcId="{7C5DA533-6156-4ADE-8398-0A529FEDE7EA}" destId="{88D98410-28E1-4BF1-95DA-4968225FAC08}" srcOrd="0" destOrd="0" presId="urn:microsoft.com/office/officeart/2005/8/layout/gear1"/>
    <dgm:cxn modelId="{36A3E0ED-5C08-47DC-817B-31537A85AAC7}" type="presOf" srcId="{B28A62AE-B0E7-43FB-B20D-24CB58D598DB}" destId="{F32F6043-B395-42A5-951A-6AADA076D210}" srcOrd="2" destOrd="0" presId="urn:microsoft.com/office/officeart/2005/8/layout/gear1"/>
    <dgm:cxn modelId="{2B135137-B205-40AC-82EA-73B408E91E14}" type="presOf" srcId="{19F1B03E-EA2E-4EDA-9DC6-EE0AA0AEAAE5}" destId="{F5ACC030-F640-41BA-BEF8-A76D5BC3675B}" srcOrd="1" destOrd="0" presId="urn:microsoft.com/office/officeart/2005/8/layout/gear1"/>
    <dgm:cxn modelId="{6DCEC51A-95FF-4167-B689-D70EF79B5625}" srcId="{695F0216-591C-4869-8197-AEB190239D27}" destId="{19F1B03E-EA2E-4EDA-9DC6-EE0AA0AEAAE5}" srcOrd="2" destOrd="0" parTransId="{D3CC0FCE-EBDD-4A30-A7DB-283A989AFDD1}" sibTransId="{B3A5B613-FAF7-4332-8ED7-0EF4B3BF17D0}"/>
    <dgm:cxn modelId="{8B6A387E-D425-47A3-BD9A-0FB534379ACE}" type="presOf" srcId="{19F1B03E-EA2E-4EDA-9DC6-EE0AA0AEAAE5}" destId="{0735E1D6-1D72-4FA3-918A-D87F934B4FC0}" srcOrd="2" destOrd="0" presId="urn:microsoft.com/office/officeart/2005/8/layout/gear1"/>
    <dgm:cxn modelId="{3A0FFCEF-D5AE-4A6B-979A-8AA19E348C07}" type="presOf" srcId="{B28A62AE-B0E7-43FB-B20D-24CB58D598DB}" destId="{A6532E2B-7B9A-4C44-B867-3BB8F57B78EA}" srcOrd="0" destOrd="0" presId="urn:microsoft.com/office/officeart/2005/8/layout/gear1"/>
    <dgm:cxn modelId="{6755B45B-FE28-4952-82CB-C12BA5810227}" type="presOf" srcId="{AEF386D8-1666-4E39-9D83-D4FA495762C7}" destId="{B020D8DE-BAE4-48A1-B703-A174ECA93225}" srcOrd="0" destOrd="0" presId="urn:microsoft.com/office/officeart/2005/8/layout/gear1"/>
    <dgm:cxn modelId="{A63FD695-0B19-4530-87A7-6C34B698D00D}" type="presOf" srcId="{1FE20C48-8883-43CD-B5F6-F659D505BDAB}" destId="{86D84E6E-B61A-49C1-8BA5-83AD0D7A3053}" srcOrd="0" destOrd="0" presId="urn:microsoft.com/office/officeart/2005/8/layout/gear1"/>
    <dgm:cxn modelId="{D4CEA71A-98FA-4ED9-8028-237A716C1776}" type="presOf" srcId="{AEF386D8-1666-4E39-9D83-D4FA495762C7}" destId="{165A8A5C-B727-47A1-9782-4E09F7E861A2}" srcOrd="1" destOrd="0" presId="urn:microsoft.com/office/officeart/2005/8/layout/gear1"/>
    <dgm:cxn modelId="{2985F22F-3166-4FF5-B8AB-994AB8969790}" type="presOf" srcId="{AEF386D8-1666-4E39-9D83-D4FA495762C7}" destId="{0164E011-374A-4ED4-8FC0-E9356BB3180F}" srcOrd="2" destOrd="0" presId="urn:microsoft.com/office/officeart/2005/8/layout/gear1"/>
    <dgm:cxn modelId="{7BA3FDDC-428F-4F2F-9B5F-303C7285435A}" type="presOf" srcId="{B28A62AE-B0E7-43FB-B20D-24CB58D598DB}" destId="{F02BA321-2EB9-495E-84B9-6FC8B44A225D}" srcOrd="1" destOrd="0" presId="urn:microsoft.com/office/officeart/2005/8/layout/gear1"/>
    <dgm:cxn modelId="{6DB15E4F-CD6B-4B2C-9676-71A59031477E}" type="presOf" srcId="{B3A5B613-FAF7-4332-8ED7-0EF4B3BF17D0}" destId="{189F0170-D75B-4A49-8A46-B90AF829F064}" srcOrd="0" destOrd="0" presId="urn:microsoft.com/office/officeart/2005/8/layout/gear1"/>
    <dgm:cxn modelId="{B88A076B-3401-41D8-B4BA-F0455C88E6D7}" type="presOf" srcId="{695F0216-591C-4869-8197-AEB190239D27}" destId="{1C432177-AEC7-4117-9B8E-8239DF75397E}" srcOrd="0" destOrd="0" presId="urn:microsoft.com/office/officeart/2005/8/layout/gear1"/>
    <dgm:cxn modelId="{39511AAF-F5FC-420D-B5A5-96B216717BE3}" type="presOf" srcId="{19F1B03E-EA2E-4EDA-9DC6-EE0AA0AEAAE5}" destId="{E3588904-DD4F-4817-B716-49423DAC76F9}" srcOrd="3" destOrd="0" presId="urn:microsoft.com/office/officeart/2005/8/layout/gear1"/>
    <dgm:cxn modelId="{267C3F0C-FB2F-4AC6-80C9-D5B39616B2A5}" srcId="{695F0216-591C-4869-8197-AEB190239D27}" destId="{AEF386D8-1666-4E39-9D83-D4FA495762C7}" srcOrd="1" destOrd="0" parTransId="{42BCF669-7021-4A05-BCA2-FA1B19F8F0D5}" sibTransId="{1FE20C48-8883-43CD-B5F6-F659D505BDAB}"/>
    <dgm:cxn modelId="{8D578C99-DF94-4A85-AF3E-A062A0B02886}" type="presOf" srcId="{19F1B03E-EA2E-4EDA-9DC6-EE0AA0AEAAE5}" destId="{DF019712-7556-45DB-B271-9504A8D60F4D}" srcOrd="0" destOrd="0" presId="urn:microsoft.com/office/officeart/2005/8/layout/gear1"/>
    <dgm:cxn modelId="{21D4A27B-A7D7-440F-8BB3-365ED8D63923}" type="presParOf" srcId="{1C432177-AEC7-4117-9B8E-8239DF75397E}" destId="{A6532E2B-7B9A-4C44-B867-3BB8F57B78EA}" srcOrd="0" destOrd="0" presId="urn:microsoft.com/office/officeart/2005/8/layout/gear1"/>
    <dgm:cxn modelId="{7BA74B4E-DB32-41BC-AED8-9998FF590B80}" type="presParOf" srcId="{1C432177-AEC7-4117-9B8E-8239DF75397E}" destId="{F02BA321-2EB9-495E-84B9-6FC8B44A225D}" srcOrd="1" destOrd="0" presId="urn:microsoft.com/office/officeart/2005/8/layout/gear1"/>
    <dgm:cxn modelId="{32B07EF5-47B2-499E-8A16-7BB26A77D505}" type="presParOf" srcId="{1C432177-AEC7-4117-9B8E-8239DF75397E}" destId="{F32F6043-B395-42A5-951A-6AADA076D210}" srcOrd="2" destOrd="0" presId="urn:microsoft.com/office/officeart/2005/8/layout/gear1"/>
    <dgm:cxn modelId="{EFFE0FF4-C0AD-4A6C-9D4D-E8D7BD8729A0}" type="presParOf" srcId="{1C432177-AEC7-4117-9B8E-8239DF75397E}" destId="{B020D8DE-BAE4-48A1-B703-A174ECA93225}" srcOrd="3" destOrd="0" presId="urn:microsoft.com/office/officeart/2005/8/layout/gear1"/>
    <dgm:cxn modelId="{94007385-7C13-4039-9B4E-6769052E984F}" type="presParOf" srcId="{1C432177-AEC7-4117-9B8E-8239DF75397E}" destId="{165A8A5C-B727-47A1-9782-4E09F7E861A2}" srcOrd="4" destOrd="0" presId="urn:microsoft.com/office/officeart/2005/8/layout/gear1"/>
    <dgm:cxn modelId="{1DD3C402-833F-4D7B-BABE-1DA9C4F2D313}" type="presParOf" srcId="{1C432177-AEC7-4117-9B8E-8239DF75397E}" destId="{0164E011-374A-4ED4-8FC0-E9356BB3180F}" srcOrd="5" destOrd="0" presId="urn:microsoft.com/office/officeart/2005/8/layout/gear1"/>
    <dgm:cxn modelId="{5254E56D-2661-411C-B16F-D51A1E5B364A}" type="presParOf" srcId="{1C432177-AEC7-4117-9B8E-8239DF75397E}" destId="{DF019712-7556-45DB-B271-9504A8D60F4D}" srcOrd="6" destOrd="0" presId="urn:microsoft.com/office/officeart/2005/8/layout/gear1"/>
    <dgm:cxn modelId="{851FB50A-F9B1-4E2D-8CA9-03E7B1A60A2A}" type="presParOf" srcId="{1C432177-AEC7-4117-9B8E-8239DF75397E}" destId="{F5ACC030-F640-41BA-BEF8-A76D5BC3675B}" srcOrd="7" destOrd="0" presId="urn:microsoft.com/office/officeart/2005/8/layout/gear1"/>
    <dgm:cxn modelId="{576DD8C5-A110-4200-BBBD-D8FF3A25EA76}" type="presParOf" srcId="{1C432177-AEC7-4117-9B8E-8239DF75397E}" destId="{0735E1D6-1D72-4FA3-918A-D87F934B4FC0}" srcOrd="8" destOrd="0" presId="urn:microsoft.com/office/officeart/2005/8/layout/gear1"/>
    <dgm:cxn modelId="{0C16CA3B-86D5-407B-98E6-8F6F9275C6CD}" type="presParOf" srcId="{1C432177-AEC7-4117-9B8E-8239DF75397E}" destId="{E3588904-DD4F-4817-B716-49423DAC76F9}" srcOrd="9" destOrd="0" presId="urn:microsoft.com/office/officeart/2005/8/layout/gear1"/>
    <dgm:cxn modelId="{80F581E7-7A75-4C09-89AF-D0EB0A18A6E0}" type="presParOf" srcId="{1C432177-AEC7-4117-9B8E-8239DF75397E}" destId="{88D98410-28E1-4BF1-95DA-4968225FAC08}" srcOrd="10" destOrd="0" presId="urn:microsoft.com/office/officeart/2005/8/layout/gear1"/>
    <dgm:cxn modelId="{EBE6FCF7-9090-43F9-B778-1C3075E05E00}" type="presParOf" srcId="{1C432177-AEC7-4117-9B8E-8239DF75397E}" destId="{86D84E6E-B61A-49C1-8BA5-83AD0D7A3053}" srcOrd="11" destOrd="0" presId="urn:microsoft.com/office/officeart/2005/8/layout/gear1"/>
    <dgm:cxn modelId="{9398F9EB-086C-4655-AABB-3A04D721EEE2}" type="presParOf" srcId="{1C432177-AEC7-4117-9B8E-8239DF75397E}" destId="{189F0170-D75B-4A49-8A46-B90AF829F06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F0216-591C-4869-8197-AEB190239D2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28A62AE-B0E7-43FB-B20D-24CB58D598DB}">
      <dgm:prSet phldrT="[Texto]"/>
      <dgm:spPr>
        <a:solidFill>
          <a:srgbClr val="F16428"/>
        </a:solidFill>
      </dgm:spPr>
      <dgm:t>
        <a:bodyPr/>
        <a:lstStyle/>
        <a:p>
          <a:r>
            <a:rPr lang="es-ES" dirty="0" smtClean="0"/>
            <a:t>Html5</a:t>
          </a:r>
          <a:endParaRPr lang="es-ES" dirty="0"/>
        </a:p>
      </dgm:t>
    </dgm:pt>
    <dgm:pt modelId="{4FD766A2-D00E-4594-8254-728852E2043D}" type="parTrans" cxnId="{F1F2530B-1E53-4892-85DC-107E89EA0235}">
      <dgm:prSet/>
      <dgm:spPr/>
      <dgm:t>
        <a:bodyPr/>
        <a:lstStyle/>
        <a:p>
          <a:endParaRPr lang="es-ES"/>
        </a:p>
      </dgm:t>
    </dgm:pt>
    <dgm:pt modelId="{7C5DA533-6156-4ADE-8398-0A529FEDE7EA}" type="sibTrans" cxnId="{F1F2530B-1E53-4892-85DC-107E89EA0235}">
      <dgm:prSet/>
      <dgm:spPr/>
      <dgm:t>
        <a:bodyPr/>
        <a:lstStyle/>
        <a:p>
          <a:endParaRPr lang="es-ES"/>
        </a:p>
      </dgm:t>
    </dgm:pt>
    <dgm:pt modelId="{AEF386D8-1666-4E39-9D83-D4FA495762C7}">
      <dgm:prSet phldrT="[Texto]"/>
      <dgm:spPr>
        <a:solidFill>
          <a:srgbClr val="35A1EB"/>
        </a:solidFill>
      </dgm:spPr>
      <dgm:t>
        <a:bodyPr/>
        <a:lstStyle/>
        <a:p>
          <a:r>
            <a:rPr lang="es-ES" dirty="0" smtClean="0"/>
            <a:t>CSS3</a:t>
          </a:r>
          <a:endParaRPr lang="es-ES" dirty="0"/>
        </a:p>
      </dgm:t>
    </dgm:pt>
    <dgm:pt modelId="{42BCF669-7021-4A05-BCA2-FA1B19F8F0D5}" type="parTrans" cxnId="{267C3F0C-FB2F-4AC6-80C9-D5B39616B2A5}">
      <dgm:prSet/>
      <dgm:spPr/>
      <dgm:t>
        <a:bodyPr/>
        <a:lstStyle/>
        <a:p>
          <a:endParaRPr lang="es-ES"/>
        </a:p>
      </dgm:t>
    </dgm:pt>
    <dgm:pt modelId="{1FE20C48-8883-43CD-B5F6-F659D505BDAB}" type="sibTrans" cxnId="{267C3F0C-FB2F-4AC6-80C9-D5B39616B2A5}">
      <dgm:prSet/>
      <dgm:spPr/>
      <dgm:t>
        <a:bodyPr/>
        <a:lstStyle/>
        <a:p>
          <a:endParaRPr lang="es-ES"/>
        </a:p>
      </dgm:t>
    </dgm:pt>
    <dgm:pt modelId="{19F1B03E-EA2E-4EDA-9DC6-EE0AA0AEAAE5}">
      <dgm:prSet phldrT="[Texto]"/>
      <dgm:spPr>
        <a:solidFill>
          <a:srgbClr val="FFFF00"/>
        </a:solidFill>
      </dgm:spPr>
      <dgm:t>
        <a:bodyPr/>
        <a:lstStyle/>
        <a:p>
          <a:r>
            <a:rPr lang="es-ES" dirty="0" smtClean="0"/>
            <a:t>JavaScript</a:t>
          </a:r>
          <a:endParaRPr lang="es-ES" dirty="0"/>
        </a:p>
      </dgm:t>
    </dgm:pt>
    <dgm:pt modelId="{D3CC0FCE-EBDD-4A30-A7DB-283A989AFDD1}" type="parTrans" cxnId="{6DCEC51A-95FF-4167-B689-D70EF79B5625}">
      <dgm:prSet/>
      <dgm:spPr/>
      <dgm:t>
        <a:bodyPr/>
        <a:lstStyle/>
        <a:p>
          <a:endParaRPr lang="es-ES"/>
        </a:p>
      </dgm:t>
    </dgm:pt>
    <dgm:pt modelId="{B3A5B613-FAF7-4332-8ED7-0EF4B3BF17D0}" type="sibTrans" cxnId="{6DCEC51A-95FF-4167-B689-D70EF79B5625}">
      <dgm:prSet/>
      <dgm:spPr/>
      <dgm:t>
        <a:bodyPr/>
        <a:lstStyle/>
        <a:p>
          <a:endParaRPr lang="es-ES"/>
        </a:p>
      </dgm:t>
    </dgm:pt>
    <dgm:pt modelId="{1C432177-AEC7-4117-9B8E-8239DF75397E}" type="pres">
      <dgm:prSet presAssocID="{695F0216-591C-4869-8197-AEB190239D2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6532E2B-7B9A-4C44-B867-3BB8F57B78EA}" type="pres">
      <dgm:prSet presAssocID="{B28A62AE-B0E7-43FB-B20D-24CB58D598DB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2BA321-2EB9-495E-84B9-6FC8B44A225D}" type="pres">
      <dgm:prSet presAssocID="{B28A62AE-B0E7-43FB-B20D-24CB58D598DB}" presName="gear1srcNode" presStyleLbl="node1" presStyleIdx="0" presStyleCnt="3"/>
      <dgm:spPr/>
    </dgm:pt>
    <dgm:pt modelId="{F32F6043-B395-42A5-951A-6AADA076D210}" type="pres">
      <dgm:prSet presAssocID="{B28A62AE-B0E7-43FB-B20D-24CB58D598DB}" presName="gear1dstNode" presStyleLbl="node1" presStyleIdx="0" presStyleCnt="3"/>
      <dgm:spPr/>
    </dgm:pt>
    <dgm:pt modelId="{B020D8DE-BAE4-48A1-B703-A174ECA93225}" type="pres">
      <dgm:prSet presAssocID="{AEF386D8-1666-4E39-9D83-D4FA495762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5A8A5C-B727-47A1-9782-4E09F7E861A2}" type="pres">
      <dgm:prSet presAssocID="{AEF386D8-1666-4E39-9D83-D4FA495762C7}" presName="gear2srcNode" presStyleLbl="node1" presStyleIdx="1" presStyleCnt="3"/>
      <dgm:spPr/>
    </dgm:pt>
    <dgm:pt modelId="{0164E011-374A-4ED4-8FC0-E9356BB3180F}" type="pres">
      <dgm:prSet presAssocID="{AEF386D8-1666-4E39-9D83-D4FA495762C7}" presName="gear2dstNode" presStyleLbl="node1" presStyleIdx="1" presStyleCnt="3"/>
      <dgm:spPr/>
    </dgm:pt>
    <dgm:pt modelId="{DF019712-7556-45DB-B271-9504A8D60F4D}" type="pres">
      <dgm:prSet presAssocID="{19F1B03E-EA2E-4EDA-9DC6-EE0AA0AEAAE5}" presName="gear3" presStyleLbl="node1" presStyleIdx="2" presStyleCnt="3"/>
      <dgm:spPr/>
      <dgm:t>
        <a:bodyPr/>
        <a:lstStyle/>
        <a:p>
          <a:endParaRPr lang="es-ES"/>
        </a:p>
      </dgm:t>
    </dgm:pt>
    <dgm:pt modelId="{F5ACC030-F640-41BA-BEF8-A76D5BC3675B}" type="pres">
      <dgm:prSet presAssocID="{19F1B03E-EA2E-4EDA-9DC6-EE0AA0AEAAE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35E1D6-1D72-4FA3-918A-D87F934B4FC0}" type="pres">
      <dgm:prSet presAssocID="{19F1B03E-EA2E-4EDA-9DC6-EE0AA0AEAAE5}" presName="gear3srcNode" presStyleLbl="node1" presStyleIdx="2" presStyleCnt="3"/>
      <dgm:spPr/>
    </dgm:pt>
    <dgm:pt modelId="{E3588904-DD4F-4817-B716-49423DAC76F9}" type="pres">
      <dgm:prSet presAssocID="{19F1B03E-EA2E-4EDA-9DC6-EE0AA0AEAAE5}" presName="gear3dstNode" presStyleLbl="node1" presStyleIdx="2" presStyleCnt="3"/>
      <dgm:spPr/>
    </dgm:pt>
    <dgm:pt modelId="{88D98410-28E1-4BF1-95DA-4968225FAC08}" type="pres">
      <dgm:prSet presAssocID="{7C5DA533-6156-4ADE-8398-0A529FEDE7EA}" presName="connector1" presStyleLbl="sibTrans2D1" presStyleIdx="0" presStyleCnt="3"/>
      <dgm:spPr/>
    </dgm:pt>
    <dgm:pt modelId="{86D84E6E-B61A-49C1-8BA5-83AD0D7A3053}" type="pres">
      <dgm:prSet presAssocID="{1FE20C48-8883-43CD-B5F6-F659D505BDAB}" presName="connector2" presStyleLbl="sibTrans2D1" presStyleIdx="1" presStyleCnt="3"/>
      <dgm:spPr/>
    </dgm:pt>
    <dgm:pt modelId="{189F0170-D75B-4A49-8A46-B90AF829F064}" type="pres">
      <dgm:prSet presAssocID="{B3A5B613-FAF7-4332-8ED7-0EF4B3BF17D0}" presName="connector3" presStyleLbl="sibTrans2D1" presStyleIdx="2" presStyleCnt="3"/>
      <dgm:spPr/>
    </dgm:pt>
  </dgm:ptLst>
  <dgm:cxnLst>
    <dgm:cxn modelId="{2CCC188F-7381-4D4E-B84A-45D7779480D2}" type="presOf" srcId="{B28A62AE-B0E7-43FB-B20D-24CB58D598DB}" destId="{F32F6043-B395-42A5-951A-6AADA076D210}" srcOrd="2" destOrd="0" presId="urn:microsoft.com/office/officeart/2005/8/layout/gear1"/>
    <dgm:cxn modelId="{122DC76A-41F6-4A8B-A013-CD0E483E89F5}" type="presOf" srcId="{19F1B03E-EA2E-4EDA-9DC6-EE0AA0AEAAE5}" destId="{E3588904-DD4F-4817-B716-49423DAC76F9}" srcOrd="3" destOrd="0" presId="urn:microsoft.com/office/officeart/2005/8/layout/gear1"/>
    <dgm:cxn modelId="{B2856DFD-045B-4A2F-8478-5CBBBC978BCA}" type="presOf" srcId="{AEF386D8-1666-4E39-9D83-D4FA495762C7}" destId="{165A8A5C-B727-47A1-9782-4E09F7E861A2}" srcOrd="1" destOrd="0" presId="urn:microsoft.com/office/officeart/2005/8/layout/gear1"/>
    <dgm:cxn modelId="{F1F2530B-1E53-4892-85DC-107E89EA0235}" srcId="{695F0216-591C-4869-8197-AEB190239D27}" destId="{B28A62AE-B0E7-43FB-B20D-24CB58D598DB}" srcOrd="0" destOrd="0" parTransId="{4FD766A2-D00E-4594-8254-728852E2043D}" sibTransId="{7C5DA533-6156-4ADE-8398-0A529FEDE7EA}"/>
    <dgm:cxn modelId="{EB12AA02-55B6-4B46-AAA3-C31C0F229AA1}" type="presOf" srcId="{B3A5B613-FAF7-4332-8ED7-0EF4B3BF17D0}" destId="{189F0170-D75B-4A49-8A46-B90AF829F064}" srcOrd="0" destOrd="0" presId="urn:microsoft.com/office/officeart/2005/8/layout/gear1"/>
    <dgm:cxn modelId="{F7A53991-438D-4497-A52B-7171F02EF79C}" type="presOf" srcId="{B28A62AE-B0E7-43FB-B20D-24CB58D598DB}" destId="{F02BA321-2EB9-495E-84B9-6FC8B44A225D}" srcOrd="1" destOrd="0" presId="urn:microsoft.com/office/officeart/2005/8/layout/gear1"/>
    <dgm:cxn modelId="{36642825-2191-468E-8A1A-8E9305C13C90}" type="presOf" srcId="{695F0216-591C-4869-8197-AEB190239D27}" destId="{1C432177-AEC7-4117-9B8E-8239DF75397E}" srcOrd="0" destOrd="0" presId="urn:microsoft.com/office/officeart/2005/8/layout/gear1"/>
    <dgm:cxn modelId="{8C21A0A0-EF20-4334-8963-8D3F4765D898}" type="presOf" srcId="{7C5DA533-6156-4ADE-8398-0A529FEDE7EA}" destId="{88D98410-28E1-4BF1-95DA-4968225FAC08}" srcOrd="0" destOrd="0" presId="urn:microsoft.com/office/officeart/2005/8/layout/gear1"/>
    <dgm:cxn modelId="{6DCEC51A-95FF-4167-B689-D70EF79B5625}" srcId="{695F0216-591C-4869-8197-AEB190239D27}" destId="{19F1B03E-EA2E-4EDA-9DC6-EE0AA0AEAAE5}" srcOrd="2" destOrd="0" parTransId="{D3CC0FCE-EBDD-4A30-A7DB-283A989AFDD1}" sibTransId="{B3A5B613-FAF7-4332-8ED7-0EF4B3BF17D0}"/>
    <dgm:cxn modelId="{470D3E5F-7D1D-498D-8BE1-141F750C272B}" type="presOf" srcId="{AEF386D8-1666-4E39-9D83-D4FA495762C7}" destId="{B020D8DE-BAE4-48A1-B703-A174ECA93225}" srcOrd="0" destOrd="0" presId="urn:microsoft.com/office/officeart/2005/8/layout/gear1"/>
    <dgm:cxn modelId="{25B356C4-B6F6-4ED2-AD6B-F6F3E39F4E45}" type="presOf" srcId="{B28A62AE-B0E7-43FB-B20D-24CB58D598DB}" destId="{A6532E2B-7B9A-4C44-B867-3BB8F57B78EA}" srcOrd="0" destOrd="0" presId="urn:microsoft.com/office/officeart/2005/8/layout/gear1"/>
    <dgm:cxn modelId="{FA4F3582-9643-4CF4-9F01-CF91022FB727}" type="presOf" srcId="{19F1B03E-EA2E-4EDA-9DC6-EE0AA0AEAAE5}" destId="{F5ACC030-F640-41BA-BEF8-A76D5BC3675B}" srcOrd="1" destOrd="0" presId="urn:microsoft.com/office/officeart/2005/8/layout/gear1"/>
    <dgm:cxn modelId="{076B6A76-1579-4929-B70E-9FE5A28347DF}" type="presOf" srcId="{AEF386D8-1666-4E39-9D83-D4FA495762C7}" destId="{0164E011-374A-4ED4-8FC0-E9356BB3180F}" srcOrd="2" destOrd="0" presId="urn:microsoft.com/office/officeart/2005/8/layout/gear1"/>
    <dgm:cxn modelId="{0A2EF21A-F88A-4C30-B313-8995784FC32C}" type="presOf" srcId="{1FE20C48-8883-43CD-B5F6-F659D505BDAB}" destId="{86D84E6E-B61A-49C1-8BA5-83AD0D7A3053}" srcOrd="0" destOrd="0" presId="urn:microsoft.com/office/officeart/2005/8/layout/gear1"/>
    <dgm:cxn modelId="{CEAB39FC-91F9-48F3-B478-8530DE889C92}" type="presOf" srcId="{19F1B03E-EA2E-4EDA-9DC6-EE0AA0AEAAE5}" destId="{DF019712-7556-45DB-B271-9504A8D60F4D}" srcOrd="0" destOrd="0" presId="urn:microsoft.com/office/officeart/2005/8/layout/gear1"/>
    <dgm:cxn modelId="{267C3F0C-FB2F-4AC6-80C9-D5B39616B2A5}" srcId="{695F0216-591C-4869-8197-AEB190239D27}" destId="{AEF386D8-1666-4E39-9D83-D4FA495762C7}" srcOrd="1" destOrd="0" parTransId="{42BCF669-7021-4A05-BCA2-FA1B19F8F0D5}" sibTransId="{1FE20C48-8883-43CD-B5F6-F659D505BDAB}"/>
    <dgm:cxn modelId="{D4B09B5A-CCE0-48D8-A9A5-5322C8350F86}" type="presOf" srcId="{19F1B03E-EA2E-4EDA-9DC6-EE0AA0AEAAE5}" destId="{0735E1D6-1D72-4FA3-918A-D87F934B4FC0}" srcOrd="2" destOrd="0" presId="urn:microsoft.com/office/officeart/2005/8/layout/gear1"/>
    <dgm:cxn modelId="{02C66999-E03C-4468-96B0-7D38D5F1CB49}" type="presParOf" srcId="{1C432177-AEC7-4117-9B8E-8239DF75397E}" destId="{A6532E2B-7B9A-4C44-B867-3BB8F57B78EA}" srcOrd="0" destOrd="0" presId="urn:microsoft.com/office/officeart/2005/8/layout/gear1"/>
    <dgm:cxn modelId="{80E758BE-AEBF-4AC6-88A1-097BC0902E30}" type="presParOf" srcId="{1C432177-AEC7-4117-9B8E-8239DF75397E}" destId="{F02BA321-2EB9-495E-84B9-6FC8B44A225D}" srcOrd="1" destOrd="0" presId="urn:microsoft.com/office/officeart/2005/8/layout/gear1"/>
    <dgm:cxn modelId="{33C15EA3-1DA8-49DD-923B-B896C7D74557}" type="presParOf" srcId="{1C432177-AEC7-4117-9B8E-8239DF75397E}" destId="{F32F6043-B395-42A5-951A-6AADA076D210}" srcOrd="2" destOrd="0" presId="urn:microsoft.com/office/officeart/2005/8/layout/gear1"/>
    <dgm:cxn modelId="{EB48641F-9A48-4364-BB66-16FB0BB90D77}" type="presParOf" srcId="{1C432177-AEC7-4117-9B8E-8239DF75397E}" destId="{B020D8DE-BAE4-48A1-B703-A174ECA93225}" srcOrd="3" destOrd="0" presId="urn:microsoft.com/office/officeart/2005/8/layout/gear1"/>
    <dgm:cxn modelId="{140A9ADF-334B-42C3-904A-A2BA5AAE5FC1}" type="presParOf" srcId="{1C432177-AEC7-4117-9B8E-8239DF75397E}" destId="{165A8A5C-B727-47A1-9782-4E09F7E861A2}" srcOrd="4" destOrd="0" presId="urn:microsoft.com/office/officeart/2005/8/layout/gear1"/>
    <dgm:cxn modelId="{BE3C6341-376E-45A2-A0D6-5D9493F86253}" type="presParOf" srcId="{1C432177-AEC7-4117-9B8E-8239DF75397E}" destId="{0164E011-374A-4ED4-8FC0-E9356BB3180F}" srcOrd="5" destOrd="0" presId="urn:microsoft.com/office/officeart/2005/8/layout/gear1"/>
    <dgm:cxn modelId="{052886EB-FF24-4382-9221-F33807423FB6}" type="presParOf" srcId="{1C432177-AEC7-4117-9B8E-8239DF75397E}" destId="{DF019712-7556-45DB-B271-9504A8D60F4D}" srcOrd="6" destOrd="0" presId="urn:microsoft.com/office/officeart/2005/8/layout/gear1"/>
    <dgm:cxn modelId="{F597077B-EC30-4DA6-AAB2-17E84713B260}" type="presParOf" srcId="{1C432177-AEC7-4117-9B8E-8239DF75397E}" destId="{F5ACC030-F640-41BA-BEF8-A76D5BC3675B}" srcOrd="7" destOrd="0" presId="urn:microsoft.com/office/officeart/2005/8/layout/gear1"/>
    <dgm:cxn modelId="{43C66C90-A3AA-450D-AAEA-0F6ACA612AC2}" type="presParOf" srcId="{1C432177-AEC7-4117-9B8E-8239DF75397E}" destId="{0735E1D6-1D72-4FA3-918A-D87F934B4FC0}" srcOrd="8" destOrd="0" presId="urn:microsoft.com/office/officeart/2005/8/layout/gear1"/>
    <dgm:cxn modelId="{98947E6F-3B45-4846-8294-2CE8CFBA7FAB}" type="presParOf" srcId="{1C432177-AEC7-4117-9B8E-8239DF75397E}" destId="{E3588904-DD4F-4817-B716-49423DAC76F9}" srcOrd="9" destOrd="0" presId="urn:microsoft.com/office/officeart/2005/8/layout/gear1"/>
    <dgm:cxn modelId="{BCB00F71-E9A0-4896-AF08-155438043943}" type="presParOf" srcId="{1C432177-AEC7-4117-9B8E-8239DF75397E}" destId="{88D98410-28E1-4BF1-95DA-4968225FAC08}" srcOrd="10" destOrd="0" presId="urn:microsoft.com/office/officeart/2005/8/layout/gear1"/>
    <dgm:cxn modelId="{F7A754CE-B9F5-45D1-B7E5-676746924215}" type="presParOf" srcId="{1C432177-AEC7-4117-9B8E-8239DF75397E}" destId="{86D84E6E-B61A-49C1-8BA5-83AD0D7A3053}" srcOrd="11" destOrd="0" presId="urn:microsoft.com/office/officeart/2005/8/layout/gear1"/>
    <dgm:cxn modelId="{7C5BE6AC-21B8-4172-B8BC-A653F806049D}" type="presParOf" srcId="{1C432177-AEC7-4117-9B8E-8239DF75397E}" destId="{189F0170-D75B-4A49-8A46-B90AF829F06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F0216-591C-4869-8197-AEB190239D2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28A62AE-B0E7-43FB-B20D-24CB58D598DB}">
      <dgm:prSet phldrT="[Texto]"/>
      <dgm:spPr>
        <a:solidFill>
          <a:srgbClr val="F16428"/>
        </a:solidFill>
      </dgm:spPr>
      <dgm:t>
        <a:bodyPr/>
        <a:lstStyle/>
        <a:p>
          <a:r>
            <a:rPr lang="es-ES" dirty="0" smtClean="0"/>
            <a:t>Html5</a:t>
          </a:r>
          <a:endParaRPr lang="es-ES" dirty="0"/>
        </a:p>
      </dgm:t>
    </dgm:pt>
    <dgm:pt modelId="{4FD766A2-D00E-4594-8254-728852E2043D}" type="parTrans" cxnId="{F1F2530B-1E53-4892-85DC-107E89EA0235}">
      <dgm:prSet/>
      <dgm:spPr/>
      <dgm:t>
        <a:bodyPr/>
        <a:lstStyle/>
        <a:p>
          <a:endParaRPr lang="es-ES"/>
        </a:p>
      </dgm:t>
    </dgm:pt>
    <dgm:pt modelId="{7C5DA533-6156-4ADE-8398-0A529FEDE7EA}" type="sibTrans" cxnId="{F1F2530B-1E53-4892-85DC-107E89EA0235}">
      <dgm:prSet/>
      <dgm:spPr/>
      <dgm:t>
        <a:bodyPr/>
        <a:lstStyle/>
        <a:p>
          <a:endParaRPr lang="es-ES"/>
        </a:p>
      </dgm:t>
    </dgm:pt>
    <dgm:pt modelId="{AEF386D8-1666-4E39-9D83-D4FA495762C7}">
      <dgm:prSet phldrT="[Texto]"/>
      <dgm:spPr>
        <a:solidFill>
          <a:srgbClr val="35A1EB"/>
        </a:solidFill>
      </dgm:spPr>
      <dgm:t>
        <a:bodyPr/>
        <a:lstStyle/>
        <a:p>
          <a:r>
            <a:rPr lang="es-ES" dirty="0" smtClean="0"/>
            <a:t>CSS3</a:t>
          </a:r>
          <a:endParaRPr lang="es-ES" dirty="0"/>
        </a:p>
      </dgm:t>
    </dgm:pt>
    <dgm:pt modelId="{42BCF669-7021-4A05-BCA2-FA1B19F8F0D5}" type="parTrans" cxnId="{267C3F0C-FB2F-4AC6-80C9-D5B39616B2A5}">
      <dgm:prSet/>
      <dgm:spPr/>
      <dgm:t>
        <a:bodyPr/>
        <a:lstStyle/>
        <a:p>
          <a:endParaRPr lang="es-ES"/>
        </a:p>
      </dgm:t>
    </dgm:pt>
    <dgm:pt modelId="{1FE20C48-8883-43CD-B5F6-F659D505BDAB}" type="sibTrans" cxnId="{267C3F0C-FB2F-4AC6-80C9-D5B39616B2A5}">
      <dgm:prSet/>
      <dgm:spPr/>
      <dgm:t>
        <a:bodyPr/>
        <a:lstStyle/>
        <a:p>
          <a:endParaRPr lang="es-ES"/>
        </a:p>
      </dgm:t>
    </dgm:pt>
    <dgm:pt modelId="{19F1B03E-EA2E-4EDA-9DC6-EE0AA0AEAAE5}">
      <dgm:prSet phldrT="[Texto]"/>
      <dgm:spPr>
        <a:solidFill>
          <a:srgbClr val="FFFF00"/>
        </a:solidFill>
      </dgm:spPr>
      <dgm:t>
        <a:bodyPr/>
        <a:lstStyle/>
        <a:p>
          <a:r>
            <a:rPr lang="es-ES" dirty="0" smtClean="0"/>
            <a:t>JavaScript</a:t>
          </a:r>
          <a:endParaRPr lang="es-ES" dirty="0"/>
        </a:p>
      </dgm:t>
    </dgm:pt>
    <dgm:pt modelId="{D3CC0FCE-EBDD-4A30-A7DB-283A989AFDD1}" type="parTrans" cxnId="{6DCEC51A-95FF-4167-B689-D70EF79B5625}">
      <dgm:prSet/>
      <dgm:spPr/>
      <dgm:t>
        <a:bodyPr/>
        <a:lstStyle/>
        <a:p>
          <a:endParaRPr lang="es-ES"/>
        </a:p>
      </dgm:t>
    </dgm:pt>
    <dgm:pt modelId="{B3A5B613-FAF7-4332-8ED7-0EF4B3BF17D0}" type="sibTrans" cxnId="{6DCEC51A-95FF-4167-B689-D70EF79B5625}">
      <dgm:prSet/>
      <dgm:spPr/>
      <dgm:t>
        <a:bodyPr/>
        <a:lstStyle/>
        <a:p>
          <a:endParaRPr lang="es-ES"/>
        </a:p>
      </dgm:t>
    </dgm:pt>
    <dgm:pt modelId="{1C432177-AEC7-4117-9B8E-8239DF75397E}" type="pres">
      <dgm:prSet presAssocID="{695F0216-591C-4869-8197-AEB190239D2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6532E2B-7B9A-4C44-B867-3BB8F57B78EA}" type="pres">
      <dgm:prSet presAssocID="{B28A62AE-B0E7-43FB-B20D-24CB58D598DB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2BA321-2EB9-495E-84B9-6FC8B44A225D}" type="pres">
      <dgm:prSet presAssocID="{B28A62AE-B0E7-43FB-B20D-24CB58D598DB}" presName="gear1srcNode" presStyleLbl="node1" presStyleIdx="0" presStyleCnt="3"/>
      <dgm:spPr/>
    </dgm:pt>
    <dgm:pt modelId="{F32F6043-B395-42A5-951A-6AADA076D210}" type="pres">
      <dgm:prSet presAssocID="{B28A62AE-B0E7-43FB-B20D-24CB58D598DB}" presName="gear1dstNode" presStyleLbl="node1" presStyleIdx="0" presStyleCnt="3"/>
      <dgm:spPr/>
    </dgm:pt>
    <dgm:pt modelId="{B020D8DE-BAE4-48A1-B703-A174ECA93225}" type="pres">
      <dgm:prSet presAssocID="{AEF386D8-1666-4E39-9D83-D4FA495762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5A8A5C-B727-47A1-9782-4E09F7E861A2}" type="pres">
      <dgm:prSet presAssocID="{AEF386D8-1666-4E39-9D83-D4FA495762C7}" presName="gear2srcNode" presStyleLbl="node1" presStyleIdx="1" presStyleCnt="3"/>
      <dgm:spPr/>
    </dgm:pt>
    <dgm:pt modelId="{0164E011-374A-4ED4-8FC0-E9356BB3180F}" type="pres">
      <dgm:prSet presAssocID="{AEF386D8-1666-4E39-9D83-D4FA495762C7}" presName="gear2dstNode" presStyleLbl="node1" presStyleIdx="1" presStyleCnt="3"/>
      <dgm:spPr/>
    </dgm:pt>
    <dgm:pt modelId="{DF019712-7556-45DB-B271-9504A8D60F4D}" type="pres">
      <dgm:prSet presAssocID="{19F1B03E-EA2E-4EDA-9DC6-EE0AA0AEAAE5}" presName="gear3" presStyleLbl="node1" presStyleIdx="2" presStyleCnt="3"/>
      <dgm:spPr/>
      <dgm:t>
        <a:bodyPr/>
        <a:lstStyle/>
        <a:p>
          <a:endParaRPr lang="es-ES"/>
        </a:p>
      </dgm:t>
    </dgm:pt>
    <dgm:pt modelId="{F5ACC030-F640-41BA-BEF8-A76D5BC3675B}" type="pres">
      <dgm:prSet presAssocID="{19F1B03E-EA2E-4EDA-9DC6-EE0AA0AEAAE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35E1D6-1D72-4FA3-918A-D87F934B4FC0}" type="pres">
      <dgm:prSet presAssocID="{19F1B03E-EA2E-4EDA-9DC6-EE0AA0AEAAE5}" presName="gear3srcNode" presStyleLbl="node1" presStyleIdx="2" presStyleCnt="3"/>
      <dgm:spPr/>
    </dgm:pt>
    <dgm:pt modelId="{E3588904-DD4F-4817-B716-49423DAC76F9}" type="pres">
      <dgm:prSet presAssocID="{19F1B03E-EA2E-4EDA-9DC6-EE0AA0AEAAE5}" presName="gear3dstNode" presStyleLbl="node1" presStyleIdx="2" presStyleCnt="3"/>
      <dgm:spPr/>
    </dgm:pt>
    <dgm:pt modelId="{88D98410-28E1-4BF1-95DA-4968225FAC08}" type="pres">
      <dgm:prSet presAssocID="{7C5DA533-6156-4ADE-8398-0A529FEDE7EA}" presName="connector1" presStyleLbl="sibTrans2D1" presStyleIdx="0" presStyleCnt="3"/>
      <dgm:spPr/>
    </dgm:pt>
    <dgm:pt modelId="{86D84E6E-B61A-49C1-8BA5-83AD0D7A3053}" type="pres">
      <dgm:prSet presAssocID="{1FE20C48-8883-43CD-B5F6-F659D505BDAB}" presName="connector2" presStyleLbl="sibTrans2D1" presStyleIdx="1" presStyleCnt="3"/>
      <dgm:spPr/>
    </dgm:pt>
    <dgm:pt modelId="{189F0170-D75B-4A49-8A46-B90AF829F064}" type="pres">
      <dgm:prSet presAssocID="{B3A5B613-FAF7-4332-8ED7-0EF4B3BF17D0}" presName="connector3" presStyleLbl="sibTrans2D1" presStyleIdx="2" presStyleCnt="3"/>
      <dgm:spPr/>
    </dgm:pt>
  </dgm:ptLst>
  <dgm:cxnLst>
    <dgm:cxn modelId="{39A2C06C-0310-4EB4-A0C5-30830DC585CB}" type="presOf" srcId="{AEF386D8-1666-4E39-9D83-D4FA495762C7}" destId="{B020D8DE-BAE4-48A1-B703-A174ECA93225}" srcOrd="0" destOrd="0" presId="urn:microsoft.com/office/officeart/2005/8/layout/gear1"/>
    <dgm:cxn modelId="{F1F2530B-1E53-4892-85DC-107E89EA0235}" srcId="{695F0216-591C-4869-8197-AEB190239D27}" destId="{B28A62AE-B0E7-43FB-B20D-24CB58D598DB}" srcOrd="0" destOrd="0" parTransId="{4FD766A2-D00E-4594-8254-728852E2043D}" sibTransId="{7C5DA533-6156-4ADE-8398-0A529FEDE7EA}"/>
    <dgm:cxn modelId="{1DEC6109-3E08-4808-834B-AD82AD6C8B3F}" type="presOf" srcId="{19F1B03E-EA2E-4EDA-9DC6-EE0AA0AEAAE5}" destId="{DF019712-7556-45DB-B271-9504A8D60F4D}" srcOrd="0" destOrd="0" presId="urn:microsoft.com/office/officeart/2005/8/layout/gear1"/>
    <dgm:cxn modelId="{A314291D-9BE8-44AF-827C-645A614FB696}" type="presOf" srcId="{B28A62AE-B0E7-43FB-B20D-24CB58D598DB}" destId="{F32F6043-B395-42A5-951A-6AADA076D210}" srcOrd="2" destOrd="0" presId="urn:microsoft.com/office/officeart/2005/8/layout/gear1"/>
    <dgm:cxn modelId="{6DCEC51A-95FF-4167-B689-D70EF79B5625}" srcId="{695F0216-591C-4869-8197-AEB190239D27}" destId="{19F1B03E-EA2E-4EDA-9DC6-EE0AA0AEAAE5}" srcOrd="2" destOrd="0" parTransId="{D3CC0FCE-EBDD-4A30-A7DB-283A989AFDD1}" sibTransId="{B3A5B613-FAF7-4332-8ED7-0EF4B3BF17D0}"/>
    <dgm:cxn modelId="{AAD0D497-10FD-4D6E-8893-7D0B014F1D9D}" type="presOf" srcId="{19F1B03E-EA2E-4EDA-9DC6-EE0AA0AEAAE5}" destId="{F5ACC030-F640-41BA-BEF8-A76D5BC3675B}" srcOrd="1" destOrd="0" presId="urn:microsoft.com/office/officeart/2005/8/layout/gear1"/>
    <dgm:cxn modelId="{D6DA7490-54A9-41AD-8245-3ABD84E68AAF}" type="presOf" srcId="{19F1B03E-EA2E-4EDA-9DC6-EE0AA0AEAAE5}" destId="{0735E1D6-1D72-4FA3-918A-D87F934B4FC0}" srcOrd="2" destOrd="0" presId="urn:microsoft.com/office/officeart/2005/8/layout/gear1"/>
    <dgm:cxn modelId="{1EF4803C-0B9C-49B7-B4A4-0664954C29EE}" type="presOf" srcId="{B28A62AE-B0E7-43FB-B20D-24CB58D598DB}" destId="{A6532E2B-7B9A-4C44-B867-3BB8F57B78EA}" srcOrd="0" destOrd="0" presId="urn:microsoft.com/office/officeart/2005/8/layout/gear1"/>
    <dgm:cxn modelId="{C6D0E34A-4A7C-4BB2-B3F4-2D0C44408F42}" type="presOf" srcId="{695F0216-591C-4869-8197-AEB190239D27}" destId="{1C432177-AEC7-4117-9B8E-8239DF75397E}" srcOrd="0" destOrd="0" presId="urn:microsoft.com/office/officeart/2005/8/layout/gear1"/>
    <dgm:cxn modelId="{4348AC69-02B0-44FB-AAC7-6C6C7DDF7DFC}" type="presOf" srcId="{B3A5B613-FAF7-4332-8ED7-0EF4B3BF17D0}" destId="{189F0170-D75B-4A49-8A46-B90AF829F064}" srcOrd="0" destOrd="0" presId="urn:microsoft.com/office/officeart/2005/8/layout/gear1"/>
    <dgm:cxn modelId="{D5F8B0E9-A385-4C1A-8DC3-59709A0E070B}" type="presOf" srcId="{1FE20C48-8883-43CD-B5F6-F659D505BDAB}" destId="{86D84E6E-B61A-49C1-8BA5-83AD0D7A3053}" srcOrd="0" destOrd="0" presId="urn:microsoft.com/office/officeart/2005/8/layout/gear1"/>
    <dgm:cxn modelId="{97D4060F-751A-48F0-9606-7C443A46E641}" type="presOf" srcId="{19F1B03E-EA2E-4EDA-9DC6-EE0AA0AEAAE5}" destId="{E3588904-DD4F-4817-B716-49423DAC76F9}" srcOrd="3" destOrd="0" presId="urn:microsoft.com/office/officeart/2005/8/layout/gear1"/>
    <dgm:cxn modelId="{5013A771-CCC0-46B9-8F83-88CA7A6A92AB}" type="presOf" srcId="{AEF386D8-1666-4E39-9D83-D4FA495762C7}" destId="{0164E011-374A-4ED4-8FC0-E9356BB3180F}" srcOrd="2" destOrd="0" presId="urn:microsoft.com/office/officeart/2005/8/layout/gear1"/>
    <dgm:cxn modelId="{1004BF8E-C6DD-4FDA-9DFC-278309B0F572}" type="presOf" srcId="{B28A62AE-B0E7-43FB-B20D-24CB58D598DB}" destId="{F02BA321-2EB9-495E-84B9-6FC8B44A225D}" srcOrd="1" destOrd="0" presId="urn:microsoft.com/office/officeart/2005/8/layout/gear1"/>
    <dgm:cxn modelId="{267C3F0C-FB2F-4AC6-80C9-D5B39616B2A5}" srcId="{695F0216-591C-4869-8197-AEB190239D27}" destId="{AEF386D8-1666-4E39-9D83-D4FA495762C7}" srcOrd="1" destOrd="0" parTransId="{42BCF669-7021-4A05-BCA2-FA1B19F8F0D5}" sibTransId="{1FE20C48-8883-43CD-B5F6-F659D505BDAB}"/>
    <dgm:cxn modelId="{94464BBD-71CE-4749-A00C-B09A0C90D717}" type="presOf" srcId="{AEF386D8-1666-4E39-9D83-D4FA495762C7}" destId="{165A8A5C-B727-47A1-9782-4E09F7E861A2}" srcOrd="1" destOrd="0" presId="urn:microsoft.com/office/officeart/2005/8/layout/gear1"/>
    <dgm:cxn modelId="{4FD49FBB-8228-4E89-90DD-39B96C289F3B}" type="presOf" srcId="{7C5DA533-6156-4ADE-8398-0A529FEDE7EA}" destId="{88D98410-28E1-4BF1-95DA-4968225FAC08}" srcOrd="0" destOrd="0" presId="urn:microsoft.com/office/officeart/2005/8/layout/gear1"/>
    <dgm:cxn modelId="{D2EAC800-C4EB-4864-8DDC-7C656D470015}" type="presParOf" srcId="{1C432177-AEC7-4117-9B8E-8239DF75397E}" destId="{A6532E2B-7B9A-4C44-B867-3BB8F57B78EA}" srcOrd="0" destOrd="0" presId="urn:microsoft.com/office/officeart/2005/8/layout/gear1"/>
    <dgm:cxn modelId="{51C67C3C-866F-4C1C-97F6-27B6086BE398}" type="presParOf" srcId="{1C432177-AEC7-4117-9B8E-8239DF75397E}" destId="{F02BA321-2EB9-495E-84B9-6FC8B44A225D}" srcOrd="1" destOrd="0" presId="urn:microsoft.com/office/officeart/2005/8/layout/gear1"/>
    <dgm:cxn modelId="{8ADDC9B6-8720-435B-BC94-332401F4DA43}" type="presParOf" srcId="{1C432177-AEC7-4117-9B8E-8239DF75397E}" destId="{F32F6043-B395-42A5-951A-6AADA076D210}" srcOrd="2" destOrd="0" presId="urn:microsoft.com/office/officeart/2005/8/layout/gear1"/>
    <dgm:cxn modelId="{7AF8A30D-FFAC-4832-B9F6-6163229EECEB}" type="presParOf" srcId="{1C432177-AEC7-4117-9B8E-8239DF75397E}" destId="{B020D8DE-BAE4-48A1-B703-A174ECA93225}" srcOrd="3" destOrd="0" presId="urn:microsoft.com/office/officeart/2005/8/layout/gear1"/>
    <dgm:cxn modelId="{08F35CA5-697F-449B-9A3A-5FB5DEB75E03}" type="presParOf" srcId="{1C432177-AEC7-4117-9B8E-8239DF75397E}" destId="{165A8A5C-B727-47A1-9782-4E09F7E861A2}" srcOrd="4" destOrd="0" presId="urn:microsoft.com/office/officeart/2005/8/layout/gear1"/>
    <dgm:cxn modelId="{78C9EACF-100E-46B7-BC2D-4C2140462BE1}" type="presParOf" srcId="{1C432177-AEC7-4117-9B8E-8239DF75397E}" destId="{0164E011-374A-4ED4-8FC0-E9356BB3180F}" srcOrd="5" destOrd="0" presId="urn:microsoft.com/office/officeart/2005/8/layout/gear1"/>
    <dgm:cxn modelId="{5A26F02C-FD9A-40F9-A24B-3BB1D2B8A2DD}" type="presParOf" srcId="{1C432177-AEC7-4117-9B8E-8239DF75397E}" destId="{DF019712-7556-45DB-B271-9504A8D60F4D}" srcOrd="6" destOrd="0" presId="urn:microsoft.com/office/officeart/2005/8/layout/gear1"/>
    <dgm:cxn modelId="{ACD186F9-1B45-49B9-B2C6-817BCD42C956}" type="presParOf" srcId="{1C432177-AEC7-4117-9B8E-8239DF75397E}" destId="{F5ACC030-F640-41BA-BEF8-A76D5BC3675B}" srcOrd="7" destOrd="0" presId="urn:microsoft.com/office/officeart/2005/8/layout/gear1"/>
    <dgm:cxn modelId="{CAA622C7-989E-40DA-8B95-B7682B20C44B}" type="presParOf" srcId="{1C432177-AEC7-4117-9B8E-8239DF75397E}" destId="{0735E1D6-1D72-4FA3-918A-D87F934B4FC0}" srcOrd="8" destOrd="0" presId="urn:microsoft.com/office/officeart/2005/8/layout/gear1"/>
    <dgm:cxn modelId="{3223091D-CCB1-40F8-94A3-6AE9517BB0AE}" type="presParOf" srcId="{1C432177-AEC7-4117-9B8E-8239DF75397E}" destId="{E3588904-DD4F-4817-B716-49423DAC76F9}" srcOrd="9" destOrd="0" presId="urn:microsoft.com/office/officeart/2005/8/layout/gear1"/>
    <dgm:cxn modelId="{C73E5534-4BD1-405F-A058-6B81A8447476}" type="presParOf" srcId="{1C432177-AEC7-4117-9B8E-8239DF75397E}" destId="{88D98410-28E1-4BF1-95DA-4968225FAC08}" srcOrd="10" destOrd="0" presId="urn:microsoft.com/office/officeart/2005/8/layout/gear1"/>
    <dgm:cxn modelId="{161893AD-5633-47A6-BC3A-429E6907A8D9}" type="presParOf" srcId="{1C432177-AEC7-4117-9B8E-8239DF75397E}" destId="{86D84E6E-B61A-49C1-8BA5-83AD0D7A3053}" srcOrd="11" destOrd="0" presId="urn:microsoft.com/office/officeart/2005/8/layout/gear1"/>
    <dgm:cxn modelId="{2FF8A71C-8184-4F95-ACE4-A88E2ACEE249}" type="presParOf" srcId="{1C432177-AEC7-4117-9B8E-8239DF75397E}" destId="{189F0170-D75B-4A49-8A46-B90AF829F06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E782D-5E12-49CA-99F9-02ACAE8BE244}">
      <dsp:nvSpPr>
        <dsp:cNvPr id="0" name=""/>
        <dsp:cNvSpPr/>
      </dsp:nvSpPr>
      <dsp:spPr>
        <a:xfrm>
          <a:off x="6034157" y="3182223"/>
          <a:ext cx="1841488" cy="292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76"/>
              </a:lnTo>
              <a:lnTo>
                <a:pt x="1841488" y="199076"/>
              </a:lnTo>
              <a:lnTo>
                <a:pt x="1841488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80D6B-51E3-4331-A3AD-384A9D022283}">
      <dsp:nvSpPr>
        <dsp:cNvPr id="0" name=""/>
        <dsp:cNvSpPr/>
      </dsp:nvSpPr>
      <dsp:spPr>
        <a:xfrm>
          <a:off x="6034157" y="3182223"/>
          <a:ext cx="613829" cy="292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76"/>
              </a:lnTo>
              <a:lnTo>
                <a:pt x="613829" y="199076"/>
              </a:lnTo>
              <a:lnTo>
                <a:pt x="613829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DE0DC-D3A1-4092-82D2-FC09478645D3}">
      <dsp:nvSpPr>
        <dsp:cNvPr id="0" name=""/>
        <dsp:cNvSpPr/>
      </dsp:nvSpPr>
      <dsp:spPr>
        <a:xfrm>
          <a:off x="5420328" y="3182223"/>
          <a:ext cx="613829" cy="292127"/>
        </a:xfrm>
        <a:custGeom>
          <a:avLst/>
          <a:gdLst/>
          <a:ahLst/>
          <a:cxnLst/>
          <a:rect l="0" t="0" r="0" b="0"/>
          <a:pathLst>
            <a:path>
              <a:moveTo>
                <a:pt x="613829" y="0"/>
              </a:moveTo>
              <a:lnTo>
                <a:pt x="613829" y="199076"/>
              </a:lnTo>
              <a:lnTo>
                <a:pt x="0" y="199076"/>
              </a:lnTo>
              <a:lnTo>
                <a:pt x="0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60D6F-38A1-4639-A53E-DC44391A96CF}">
      <dsp:nvSpPr>
        <dsp:cNvPr id="0" name=""/>
        <dsp:cNvSpPr/>
      </dsp:nvSpPr>
      <dsp:spPr>
        <a:xfrm>
          <a:off x="4192669" y="3182223"/>
          <a:ext cx="1841488" cy="292127"/>
        </a:xfrm>
        <a:custGeom>
          <a:avLst/>
          <a:gdLst/>
          <a:ahLst/>
          <a:cxnLst/>
          <a:rect l="0" t="0" r="0" b="0"/>
          <a:pathLst>
            <a:path>
              <a:moveTo>
                <a:pt x="1841488" y="0"/>
              </a:moveTo>
              <a:lnTo>
                <a:pt x="1841488" y="199076"/>
              </a:lnTo>
              <a:lnTo>
                <a:pt x="0" y="199076"/>
              </a:lnTo>
              <a:lnTo>
                <a:pt x="0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FED1-C2C1-4F74-BF8F-C8615D09C48F}">
      <dsp:nvSpPr>
        <dsp:cNvPr id="0" name=""/>
        <dsp:cNvSpPr/>
      </dsp:nvSpPr>
      <dsp:spPr>
        <a:xfrm>
          <a:off x="3271925" y="2252272"/>
          <a:ext cx="2762232" cy="292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76"/>
              </a:lnTo>
              <a:lnTo>
                <a:pt x="2762232" y="199076"/>
              </a:lnTo>
              <a:lnTo>
                <a:pt x="2762232" y="292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1DA70-63B0-470A-B687-BC51430E69A7}">
      <dsp:nvSpPr>
        <dsp:cNvPr id="0" name=""/>
        <dsp:cNvSpPr/>
      </dsp:nvSpPr>
      <dsp:spPr>
        <a:xfrm>
          <a:off x="2351180" y="3182223"/>
          <a:ext cx="613829" cy="292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76"/>
              </a:lnTo>
              <a:lnTo>
                <a:pt x="613829" y="199076"/>
              </a:lnTo>
              <a:lnTo>
                <a:pt x="613829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773CD-C776-42BE-A6A4-2D4ED2C99B3D}">
      <dsp:nvSpPr>
        <dsp:cNvPr id="0" name=""/>
        <dsp:cNvSpPr/>
      </dsp:nvSpPr>
      <dsp:spPr>
        <a:xfrm>
          <a:off x="1737351" y="3182223"/>
          <a:ext cx="613829" cy="292127"/>
        </a:xfrm>
        <a:custGeom>
          <a:avLst/>
          <a:gdLst/>
          <a:ahLst/>
          <a:cxnLst/>
          <a:rect l="0" t="0" r="0" b="0"/>
          <a:pathLst>
            <a:path>
              <a:moveTo>
                <a:pt x="613829" y="0"/>
              </a:moveTo>
              <a:lnTo>
                <a:pt x="613829" y="199076"/>
              </a:lnTo>
              <a:lnTo>
                <a:pt x="0" y="199076"/>
              </a:lnTo>
              <a:lnTo>
                <a:pt x="0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1C8C-B84B-4212-AE3E-7245E4468EFE}">
      <dsp:nvSpPr>
        <dsp:cNvPr id="0" name=""/>
        <dsp:cNvSpPr/>
      </dsp:nvSpPr>
      <dsp:spPr>
        <a:xfrm>
          <a:off x="2351180" y="2252272"/>
          <a:ext cx="920744" cy="292127"/>
        </a:xfrm>
        <a:custGeom>
          <a:avLst/>
          <a:gdLst/>
          <a:ahLst/>
          <a:cxnLst/>
          <a:rect l="0" t="0" r="0" b="0"/>
          <a:pathLst>
            <a:path>
              <a:moveTo>
                <a:pt x="920744" y="0"/>
              </a:moveTo>
              <a:lnTo>
                <a:pt x="920744" y="199076"/>
              </a:lnTo>
              <a:lnTo>
                <a:pt x="0" y="199076"/>
              </a:lnTo>
              <a:lnTo>
                <a:pt x="0" y="292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E1C88-4D60-4F6F-9FCE-D1CE207ABCD4}">
      <dsp:nvSpPr>
        <dsp:cNvPr id="0" name=""/>
        <dsp:cNvSpPr/>
      </dsp:nvSpPr>
      <dsp:spPr>
        <a:xfrm>
          <a:off x="463972" y="3182223"/>
          <a:ext cx="91440" cy="292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5ADA3-F83A-42FB-B4D4-8775E8B410B7}">
      <dsp:nvSpPr>
        <dsp:cNvPr id="0" name=""/>
        <dsp:cNvSpPr/>
      </dsp:nvSpPr>
      <dsp:spPr>
        <a:xfrm>
          <a:off x="509692" y="2252272"/>
          <a:ext cx="2762232" cy="292127"/>
        </a:xfrm>
        <a:custGeom>
          <a:avLst/>
          <a:gdLst/>
          <a:ahLst/>
          <a:cxnLst/>
          <a:rect l="0" t="0" r="0" b="0"/>
          <a:pathLst>
            <a:path>
              <a:moveTo>
                <a:pt x="2762232" y="0"/>
              </a:moveTo>
              <a:lnTo>
                <a:pt x="2762232" y="199076"/>
              </a:lnTo>
              <a:lnTo>
                <a:pt x="0" y="199076"/>
              </a:lnTo>
              <a:lnTo>
                <a:pt x="0" y="292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2E3ED-833D-4540-9549-368170625E7B}">
      <dsp:nvSpPr>
        <dsp:cNvPr id="0" name=""/>
        <dsp:cNvSpPr/>
      </dsp:nvSpPr>
      <dsp:spPr>
        <a:xfrm>
          <a:off x="2769700" y="1614447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E2906-B257-419C-BF6F-2CF807CC3F61}">
      <dsp:nvSpPr>
        <dsp:cNvPr id="0" name=""/>
        <dsp:cNvSpPr/>
      </dsp:nvSpPr>
      <dsp:spPr>
        <a:xfrm>
          <a:off x="2881306" y="1720472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Header</a:t>
          </a:r>
          <a:endParaRPr lang="es-ES" sz="1700" kern="1200" dirty="0"/>
        </a:p>
      </dsp:txBody>
      <dsp:txXfrm>
        <a:off x="2899987" y="1739153"/>
        <a:ext cx="967086" cy="600462"/>
      </dsp:txXfrm>
    </dsp:sp>
    <dsp:sp modelId="{714A27D3-0D18-423E-8273-C3DDC6920D3D}">
      <dsp:nvSpPr>
        <dsp:cNvPr id="0" name=""/>
        <dsp:cNvSpPr/>
      </dsp:nvSpPr>
      <dsp:spPr>
        <a:xfrm>
          <a:off x="7468" y="2544399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930D6-9C29-4F5F-8217-5ED64ACF5D67}">
      <dsp:nvSpPr>
        <dsp:cNvPr id="0" name=""/>
        <dsp:cNvSpPr/>
      </dsp:nvSpPr>
      <dsp:spPr>
        <a:xfrm>
          <a:off x="119073" y="2650424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Logotipo</a:t>
          </a:r>
          <a:endParaRPr lang="es-ES" sz="1700" kern="1200" dirty="0"/>
        </a:p>
      </dsp:txBody>
      <dsp:txXfrm>
        <a:off x="137754" y="2669105"/>
        <a:ext cx="967086" cy="600462"/>
      </dsp:txXfrm>
    </dsp:sp>
    <dsp:sp modelId="{DDC0AD3B-AE63-4D1A-875C-45AA2A9B21EF}">
      <dsp:nvSpPr>
        <dsp:cNvPr id="0" name=""/>
        <dsp:cNvSpPr/>
      </dsp:nvSpPr>
      <dsp:spPr>
        <a:xfrm>
          <a:off x="7468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E7DFD-2AE6-49EA-A064-0CBECE1D2E17}">
      <dsp:nvSpPr>
        <dsp:cNvPr id="0" name=""/>
        <dsp:cNvSpPr/>
      </dsp:nvSpPr>
      <dsp:spPr>
        <a:xfrm>
          <a:off x="119073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137754" y="3599056"/>
        <a:ext cx="967086" cy="600462"/>
      </dsp:txXfrm>
    </dsp:sp>
    <dsp:sp modelId="{E110E661-7FAF-4895-8683-340ED9C99FE3}">
      <dsp:nvSpPr>
        <dsp:cNvPr id="0" name=""/>
        <dsp:cNvSpPr/>
      </dsp:nvSpPr>
      <dsp:spPr>
        <a:xfrm>
          <a:off x="1848956" y="2544399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7AEDC-A7E1-4D49-942B-8A72C29C0CFA}">
      <dsp:nvSpPr>
        <dsp:cNvPr id="0" name=""/>
        <dsp:cNvSpPr/>
      </dsp:nvSpPr>
      <dsp:spPr>
        <a:xfrm>
          <a:off x="1960561" y="2650424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Contacto</a:t>
          </a:r>
          <a:endParaRPr lang="es-ES" sz="1700" kern="1200" dirty="0"/>
        </a:p>
      </dsp:txBody>
      <dsp:txXfrm>
        <a:off x="1979242" y="2669105"/>
        <a:ext cx="967086" cy="600462"/>
      </dsp:txXfrm>
    </dsp:sp>
    <dsp:sp modelId="{0003E932-1A5B-486A-B456-C02DFD6587CB}">
      <dsp:nvSpPr>
        <dsp:cNvPr id="0" name=""/>
        <dsp:cNvSpPr/>
      </dsp:nvSpPr>
      <dsp:spPr>
        <a:xfrm>
          <a:off x="1235127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CF8FB-B1A3-4B1D-AC23-D178D6AEC191}">
      <dsp:nvSpPr>
        <dsp:cNvPr id="0" name=""/>
        <dsp:cNvSpPr/>
      </dsp:nvSpPr>
      <dsp:spPr>
        <a:xfrm>
          <a:off x="1346732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Telefono</a:t>
          </a:r>
          <a:endParaRPr lang="es-ES" sz="1700" kern="1200" dirty="0"/>
        </a:p>
      </dsp:txBody>
      <dsp:txXfrm>
        <a:off x="1365413" y="3599056"/>
        <a:ext cx="967086" cy="600462"/>
      </dsp:txXfrm>
    </dsp:sp>
    <dsp:sp modelId="{D007256F-CA1B-429D-9730-1ED0970AD6D9}">
      <dsp:nvSpPr>
        <dsp:cNvPr id="0" name=""/>
        <dsp:cNvSpPr/>
      </dsp:nvSpPr>
      <dsp:spPr>
        <a:xfrm>
          <a:off x="2462786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9B620-72E7-4619-AC49-75CA65825DFF}">
      <dsp:nvSpPr>
        <dsp:cNvPr id="0" name=""/>
        <dsp:cNvSpPr/>
      </dsp:nvSpPr>
      <dsp:spPr>
        <a:xfrm>
          <a:off x="2574391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Email</a:t>
          </a:r>
          <a:endParaRPr lang="es-ES" sz="1700" kern="1200" dirty="0"/>
        </a:p>
      </dsp:txBody>
      <dsp:txXfrm>
        <a:off x="2593072" y="3599056"/>
        <a:ext cx="967086" cy="600462"/>
      </dsp:txXfrm>
    </dsp:sp>
    <dsp:sp modelId="{D0449996-2A7E-44E0-869C-1C1DEFB79F45}">
      <dsp:nvSpPr>
        <dsp:cNvPr id="0" name=""/>
        <dsp:cNvSpPr/>
      </dsp:nvSpPr>
      <dsp:spPr>
        <a:xfrm>
          <a:off x="5531933" y="2544399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08C2-A78F-4F02-A56F-B94530B0827B}">
      <dsp:nvSpPr>
        <dsp:cNvPr id="0" name=""/>
        <dsp:cNvSpPr/>
      </dsp:nvSpPr>
      <dsp:spPr>
        <a:xfrm>
          <a:off x="5643539" y="2650424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Menú</a:t>
          </a:r>
          <a:endParaRPr lang="es-ES" sz="1700" kern="1200" dirty="0"/>
        </a:p>
      </dsp:txBody>
      <dsp:txXfrm>
        <a:off x="5662220" y="2669105"/>
        <a:ext cx="967086" cy="600462"/>
      </dsp:txXfrm>
    </dsp:sp>
    <dsp:sp modelId="{E762E4E1-D142-45B4-8688-5D51D393B366}">
      <dsp:nvSpPr>
        <dsp:cNvPr id="0" name=""/>
        <dsp:cNvSpPr/>
      </dsp:nvSpPr>
      <dsp:spPr>
        <a:xfrm>
          <a:off x="3690445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8B634-425E-45C4-9B29-50353F10F9A9}">
      <dsp:nvSpPr>
        <dsp:cNvPr id="0" name=""/>
        <dsp:cNvSpPr/>
      </dsp:nvSpPr>
      <dsp:spPr>
        <a:xfrm>
          <a:off x="3802050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Inicio</a:t>
          </a:r>
          <a:endParaRPr lang="es-ES" sz="1700" kern="1200" dirty="0"/>
        </a:p>
      </dsp:txBody>
      <dsp:txXfrm>
        <a:off x="3820731" y="3599056"/>
        <a:ext cx="967086" cy="600462"/>
      </dsp:txXfrm>
    </dsp:sp>
    <dsp:sp modelId="{D450F44C-F686-48EB-8248-28510BE90759}">
      <dsp:nvSpPr>
        <dsp:cNvPr id="0" name=""/>
        <dsp:cNvSpPr/>
      </dsp:nvSpPr>
      <dsp:spPr>
        <a:xfrm>
          <a:off x="4918104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D643D-141A-4E54-9148-919A78785EEB}">
      <dsp:nvSpPr>
        <dsp:cNvPr id="0" name=""/>
        <dsp:cNvSpPr/>
      </dsp:nvSpPr>
      <dsp:spPr>
        <a:xfrm>
          <a:off x="5029709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Portfolio</a:t>
          </a:r>
          <a:endParaRPr lang="es-ES" sz="1700" kern="1200" dirty="0"/>
        </a:p>
      </dsp:txBody>
      <dsp:txXfrm>
        <a:off x="5048390" y="3599056"/>
        <a:ext cx="967086" cy="600462"/>
      </dsp:txXfrm>
    </dsp:sp>
    <dsp:sp modelId="{94450B81-54AE-44F9-BBD0-2067E17BED98}">
      <dsp:nvSpPr>
        <dsp:cNvPr id="0" name=""/>
        <dsp:cNvSpPr/>
      </dsp:nvSpPr>
      <dsp:spPr>
        <a:xfrm>
          <a:off x="6145763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09AF3-A73D-48AB-86CA-6D39111E2EB3}">
      <dsp:nvSpPr>
        <dsp:cNvPr id="0" name=""/>
        <dsp:cNvSpPr/>
      </dsp:nvSpPr>
      <dsp:spPr>
        <a:xfrm>
          <a:off x="6257368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Cursos</a:t>
          </a:r>
          <a:endParaRPr lang="es-ES" sz="1700" kern="1200" dirty="0"/>
        </a:p>
      </dsp:txBody>
      <dsp:txXfrm>
        <a:off x="6276049" y="3599056"/>
        <a:ext cx="967086" cy="600462"/>
      </dsp:txXfrm>
    </dsp:sp>
    <dsp:sp modelId="{D9D0C807-2178-47D7-BB60-849EF46BEB44}">
      <dsp:nvSpPr>
        <dsp:cNvPr id="0" name=""/>
        <dsp:cNvSpPr/>
      </dsp:nvSpPr>
      <dsp:spPr>
        <a:xfrm>
          <a:off x="7373422" y="3474350"/>
          <a:ext cx="1004448" cy="6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4B38-0DF8-4E6D-BF1B-80C3D8970302}">
      <dsp:nvSpPr>
        <dsp:cNvPr id="0" name=""/>
        <dsp:cNvSpPr/>
      </dsp:nvSpPr>
      <dsp:spPr>
        <a:xfrm>
          <a:off x="7485027" y="3580375"/>
          <a:ext cx="1004448" cy="637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Contacto</a:t>
          </a:r>
          <a:endParaRPr lang="es-ES" sz="1700" kern="1200" dirty="0"/>
        </a:p>
      </dsp:txBody>
      <dsp:txXfrm>
        <a:off x="7503708" y="3599056"/>
        <a:ext cx="967086" cy="60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32E2B-7B9A-4C44-B867-3BB8F57B78EA}">
      <dsp:nvSpPr>
        <dsp:cNvPr id="0" name=""/>
        <dsp:cNvSpPr/>
      </dsp:nvSpPr>
      <dsp:spPr>
        <a:xfrm>
          <a:off x="3744416" y="2592288"/>
          <a:ext cx="3168352" cy="3168352"/>
        </a:xfrm>
        <a:prstGeom prst="gear9">
          <a:avLst/>
        </a:prstGeom>
        <a:solidFill>
          <a:srgbClr val="F9520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Html5</a:t>
          </a:r>
          <a:endParaRPr lang="es-ES" sz="2300" kern="1200" dirty="0"/>
        </a:p>
      </dsp:txBody>
      <dsp:txXfrm>
        <a:off x="4381396" y="3334459"/>
        <a:ext cx="1894392" cy="1628599"/>
      </dsp:txXfrm>
    </dsp:sp>
    <dsp:sp modelId="{B020D8DE-BAE4-48A1-B703-A174ECA93225}">
      <dsp:nvSpPr>
        <dsp:cNvPr id="0" name=""/>
        <dsp:cNvSpPr/>
      </dsp:nvSpPr>
      <dsp:spPr>
        <a:xfrm>
          <a:off x="1901011" y="1843404"/>
          <a:ext cx="2304256" cy="2304256"/>
        </a:xfrm>
        <a:prstGeom prst="gear6">
          <a:avLst/>
        </a:prstGeom>
        <a:solidFill>
          <a:srgbClr val="35A1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CSS3</a:t>
          </a:r>
          <a:endParaRPr lang="es-ES" sz="2300" kern="1200" dirty="0"/>
        </a:p>
      </dsp:txBody>
      <dsp:txXfrm>
        <a:off x="2481114" y="2427013"/>
        <a:ext cx="1144050" cy="1137038"/>
      </dsp:txXfrm>
    </dsp:sp>
    <dsp:sp modelId="{DF019712-7556-45DB-B271-9504A8D60F4D}">
      <dsp:nvSpPr>
        <dsp:cNvPr id="0" name=""/>
        <dsp:cNvSpPr/>
      </dsp:nvSpPr>
      <dsp:spPr>
        <a:xfrm rot="20700000">
          <a:off x="3191629" y="253703"/>
          <a:ext cx="2257700" cy="2257700"/>
        </a:xfrm>
        <a:prstGeom prst="gear6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JavaScript</a:t>
          </a:r>
          <a:endParaRPr lang="es-ES" sz="2300" kern="1200" dirty="0"/>
        </a:p>
      </dsp:txBody>
      <dsp:txXfrm rot="-20700000">
        <a:off x="3686809" y="748883"/>
        <a:ext cx="1267340" cy="1267340"/>
      </dsp:txXfrm>
    </dsp:sp>
    <dsp:sp modelId="{88D98410-28E1-4BF1-95DA-4968225FAC08}">
      <dsp:nvSpPr>
        <dsp:cNvPr id="0" name=""/>
        <dsp:cNvSpPr/>
      </dsp:nvSpPr>
      <dsp:spPr>
        <a:xfrm>
          <a:off x="3518356" y="2104132"/>
          <a:ext cx="4055490" cy="4055490"/>
        </a:xfrm>
        <a:prstGeom prst="circularArrow">
          <a:avLst>
            <a:gd name="adj1" fmla="val 4688"/>
            <a:gd name="adj2" fmla="val 299029"/>
            <a:gd name="adj3" fmla="val 2544153"/>
            <a:gd name="adj4" fmla="val 1580225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4E6E-B61A-49C1-8BA5-83AD0D7A3053}">
      <dsp:nvSpPr>
        <dsp:cNvPr id="0" name=""/>
        <dsp:cNvSpPr/>
      </dsp:nvSpPr>
      <dsp:spPr>
        <a:xfrm>
          <a:off x="1492931" y="1326838"/>
          <a:ext cx="2946567" cy="29465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0170-D75B-4A49-8A46-B90AF829F064}">
      <dsp:nvSpPr>
        <dsp:cNvPr id="0" name=""/>
        <dsp:cNvSpPr/>
      </dsp:nvSpPr>
      <dsp:spPr>
        <a:xfrm>
          <a:off x="2669400" y="-247540"/>
          <a:ext cx="3176992" cy="3176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32E2B-7B9A-4C44-B867-3BB8F57B78EA}">
      <dsp:nvSpPr>
        <dsp:cNvPr id="0" name=""/>
        <dsp:cNvSpPr/>
      </dsp:nvSpPr>
      <dsp:spPr>
        <a:xfrm>
          <a:off x="2246649" y="1555372"/>
          <a:ext cx="1901011" cy="1901011"/>
        </a:xfrm>
        <a:prstGeom prst="gear9">
          <a:avLst/>
        </a:prstGeom>
        <a:solidFill>
          <a:srgbClr val="F164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Html5</a:t>
          </a:r>
          <a:endParaRPr lang="es-ES" sz="1400" kern="1200" dirty="0"/>
        </a:p>
      </dsp:txBody>
      <dsp:txXfrm>
        <a:off x="2628837" y="2000675"/>
        <a:ext cx="1136635" cy="977159"/>
      </dsp:txXfrm>
    </dsp:sp>
    <dsp:sp modelId="{B020D8DE-BAE4-48A1-B703-A174ECA93225}">
      <dsp:nvSpPr>
        <dsp:cNvPr id="0" name=""/>
        <dsp:cNvSpPr/>
      </dsp:nvSpPr>
      <dsp:spPr>
        <a:xfrm>
          <a:off x="1140606" y="1106042"/>
          <a:ext cx="1382553" cy="1382553"/>
        </a:xfrm>
        <a:prstGeom prst="gear6">
          <a:avLst/>
        </a:prstGeom>
        <a:solidFill>
          <a:srgbClr val="35A1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CSS3</a:t>
          </a:r>
          <a:endParaRPr lang="es-ES" sz="1400" kern="1200" dirty="0"/>
        </a:p>
      </dsp:txBody>
      <dsp:txXfrm>
        <a:off x="1488668" y="1456208"/>
        <a:ext cx="686429" cy="682221"/>
      </dsp:txXfrm>
    </dsp:sp>
    <dsp:sp modelId="{DF019712-7556-45DB-B271-9504A8D60F4D}">
      <dsp:nvSpPr>
        <dsp:cNvPr id="0" name=""/>
        <dsp:cNvSpPr/>
      </dsp:nvSpPr>
      <dsp:spPr>
        <a:xfrm rot="20700000">
          <a:off x="1914978" y="152221"/>
          <a:ext cx="1354620" cy="1354620"/>
        </a:xfrm>
        <a:prstGeom prst="gear6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JavaScript</a:t>
          </a:r>
          <a:endParaRPr lang="es-ES" sz="1400" kern="1200" dirty="0"/>
        </a:p>
      </dsp:txBody>
      <dsp:txXfrm rot="-20700000">
        <a:off x="2212085" y="449329"/>
        <a:ext cx="760404" cy="760404"/>
      </dsp:txXfrm>
    </dsp:sp>
    <dsp:sp modelId="{88D98410-28E1-4BF1-95DA-4968225FAC08}">
      <dsp:nvSpPr>
        <dsp:cNvPr id="0" name=""/>
        <dsp:cNvSpPr/>
      </dsp:nvSpPr>
      <dsp:spPr>
        <a:xfrm>
          <a:off x="2092542" y="1272997"/>
          <a:ext cx="2433294" cy="2433294"/>
        </a:xfrm>
        <a:prstGeom prst="circularArrow">
          <a:avLst>
            <a:gd name="adj1" fmla="val 4688"/>
            <a:gd name="adj2" fmla="val 299029"/>
            <a:gd name="adj3" fmla="val 2495667"/>
            <a:gd name="adj4" fmla="val 1590616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4E6E-B61A-49C1-8BA5-83AD0D7A3053}">
      <dsp:nvSpPr>
        <dsp:cNvPr id="0" name=""/>
        <dsp:cNvSpPr/>
      </dsp:nvSpPr>
      <dsp:spPr>
        <a:xfrm>
          <a:off x="895759" y="803302"/>
          <a:ext cx="1767940" cy="17679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0170-D75B-4A49-8A46-B90AF829F064}">
      <dsp:nvSpPr>
        <dsp:cNvPr id="0" name=""/>
        <dsp:cNvSpPr/>
      </dsp:nvSpPr>
      <dsp:spPr>
        <a:xfrm>
          <a:off x="1601640" y="-141324"/>
          <a:ext cx="1906195" cy="19061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32E2B-7B9A-4C44-B867-3BB8F57B78EA}">
      <dsp:nvSpPr>
        <dsp:cNvPr id="0" name=""/>
        <dsp:cNvSpPr/>
      </dsp:nvSpPr>
      <dsp:spPr>
        <a:xfrm>
          <a:off x="2246649" y="1555372"/>
          <a:ext cx="1901011" cy="1901011"/>
        </a:xfrm>
        <a:prstGeom prst="gear9">
          <a:avLst/>
        </a:prstGeom>
        <a:solidFill>
          <a:srgbClr val="F1642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Html5</a:t>
          </a:r>
          <a:endParaRPr lang="es-ES" sz="1400" kern="1200" dirty="0"/>
        </a:p>
      </dsp:txBody>
      <dsp:txXfrm>
        <a:off x="2628837" y="2000675"/>
        <a:ext cx="1136635" cy="977159"/>
      </dsp:txXfrm>
    </dsp:sp>
    <dsp:sp modelId="{B020D8DE-BAE4-48A1-B703-A174ECA93225}">
      <dsp:nvSpPr>
        <dsp:cNvPr id="0" name=""/>
        <dsp:cNvSpPr/>
      </dsp:nvSpPr>
      <dsp:spPr>
        <a:xfrm>
          <a:off x="1140606" y="1106042"/>
          <a:ext cx="1382553" cy="1382553"/>
        </a:xfrm>
        <a:prstGeom prst="gear6">
          <a:avLst/>
        </a:prstGeom>
        <a:solidFill>
          <a:srgbClr val="35A1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CSS3</a:t>
          </a:r>
          <a:endParaRPr lang="es-ES" sz="1400" kern="1200" dirty="0"/>
        </a:p>
      </dsp:txBody>
      <dsp:txXfrm>
        <a:off x="1488668" y="1456208"/>
        <a:ext cx="686429" cy="682221"/>
      </dsp:txXfrm>
    </dsp:sp>
    <dsp:sp modelId="{DF019712-7556-45DB-B271-9504A8D60F4D}">
      <dsp:nvSpPr>
        <dsp:cNvPr id="0" name=""/>
        <dsp:cNvSpPr/>
      </dsp:nvSpPr>
      <dsp:spPr>
        <a:xfrm rot="20700000">
          <a:off x="1914978" y="152221"/>
          <a:ext cx="1354620" cy="1354620"/>
        </a:xfrm>
        <a:prstGeom prst="gear6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JavaScript</a:t>
          </a:r>
          <a:endParaRPr lang="es-ES" sz="1400" kern="1200" dirty="0"/>
        </a:p>
      </dsp:txBody>
      <dsp:txXfrm rot="-20700000">
        <a:off x="2212085" y="449329"/>
        <a:ext cx="760404" cy="760404"/>
      </dsp:txXfrm>
    </dsp:sp>
    <dsp:sp modelId="{88D98410-28E1-4BF1-95DA-4968225FAC08}">
      <dsp:nvSpPr>
        <dsp:cNvPr id="0" name=""/>
        <dsp:cNvSpPr/>
      </dsp:nvSpPr>
      <dsp:spPr>
        <a:xfrm>
          <a:off x="2092542" y="1272997"/>
          <a:ext cx="2433294" cy="2433294"/>
        </a:xfrm>
        <a:prstGeom prst="circularArrow">
          <a:avLst>
            <a:gd name="adj1" fmla="val 4688"/>
            <a:gd name="adj2" fmla="val 299029"/>
            <a:gd name="adj3" fmla="val 2495667"/>
            <a:gd name="adj4" fmla="val 1590616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4E6E-B61A-49C1-8BA5-83AD0D7A3053}">
      <dsp:nvSpPr>
        <dsp:cNvPr id="0" name=""/>
        <dsp:cNvSpPr/>
      </dsp:nvSpPr>
      <dsp:spPr>
        <a:xfrm>
          <a:off x="895759" y="803302"/>
          <a:ext cx="1767940" cy="17679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0170-D75B-4A49-8A46-B90AF829F064}">
      <dsp:nvSpPr>
        <dsp:cNvPr id="0" name=""/>
        <dsp:cNvSpPr/>
      </dsp:nvSpPr>
      <dsp:spPr>
        <a:xfrm>
          <a:off x="1601640" y="-141324"/>
          <a:ext cx="1906195" cy="19061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8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5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0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6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3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7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5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4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1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8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7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18C3-B7D1-4A79-8D52-8A55DA6C88D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0875-C2C3-4076-96A3-3A5D805535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2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3871" y="2924944"/>
            <a:ext cx="8064896" cy="1080120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Maquetador Web</a:t>
            </a:r>
            <a:endParaRPr lang="es-ES" sz="9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AutoShape 8" descr="http://www.iconarchive.com/download/i75940/martz90/circle/wordpress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0" descr="http://www.iconarchive.com/download/i75940/martz90/circle/wordpress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2" descr="http://www.iconarchive.com/download/i75940/martz90/circle/wordpress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9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984" y="2780928"/>
            <a:ext cx="2880000" cy="1152128"/>
          </a:xfrm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CSS3</a:t>
            </a: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788024" y="2780928"/>
            <a:ext cx="2880000" cy="1152128"/>
          </a:xfrm>
          <a:prstGeom prst="rect">
            <a:avLst/>
          </a:prstGeom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jQuery</a:t>
            </a:r>
            <a:endParaRPr lang="es-E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547984" y="1340768"/>
            <a:ext cx="2880000" cy="1152128"/>
          </a:xfrm>
          <a:prstGeom prst="rect">
            <a:avLst/>
          </a:prstGeom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HTML5</a:t>
            </a:r>
            <a:endParaRPr lang="es-E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788024" y="4221088"/>
            <a:ext cx="2880000" cy="1152128"/>
          </a:xfrm>
          <a:prstGeom prst="rect">
            <a:avLst/>
          </a:prstGeom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PrestaShop</a:t>
            </a:r>
            <a:endParaRPr lang="es-E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4788024" y="1340768"/>
            <a:ext cx="2880000" cy="1152128"/>
          </a:xfrm>
          <a:prstGeom prst="rect">
            <a:avLst/>
          </a:prstGeom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Wordpress</a:t>
            </a:r>
            <a:endParaRPr lang="es-E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1547984" y="4221088"/>
            <a:ext cx="2880000" cy="1152128"/>
          </a:xfrm>
          <a:prstGeom prst="rect">
            <a:avLst/>
          </a:prstGeom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Responsive</a:t>
            </a:r>
            <a:r>
              <a:rPr lang="es-E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 </a:t>
            </a:r>
            <a:r>
              <a:rPr lang="es-E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oadway" panose="04040905080B02020502" pitchFamily="82" charset="0"/>
              </a:rPr>
              <a:t>Web</a:t>
            </a:r>
          </a:p>
        </p:txBody>
      </p:sp>
      <p:pic>
        <p:nvPicPr>
          <p:cNvPr id="1028" name="Picture 4" descr="http://www.jupnss.com/css/images/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5" y="2816932"/>
            <a:ext cx="1043999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eroicwebdesign.files.wordpress.com/2012/09/heroic-responsive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8" y="4329208"/>
            <a:ext cx="95843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http://www.iconarchive.com/download/i75940/martz90/circle/wordpress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0" descr="http://www.iconarchive.com/download/i75940/martz90/circle/wordpress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2" descr="http://www.iconarchive.com/download/i75940/martz90/circle/wordpress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8" name="Picture 14" descr="http://files.softicons.com/download/social-media-icons/3d-social-media-icons-by-snap2objects/png/256x256/colored_WordPre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56" y="1448888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fancyicons.com/free-icons/101/html5/png/128/logo_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5" y="1412776"/>
            <a:ext cx="971999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reelancer.od.ua/wp-content/uploads/2014/05/jquery-logo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888940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webme.co.uk/images/icons/icon_prestasho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11152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05744895"/>
              </p:ext>
            </p:extLst>
          </p:nvPr>
        </p:nvGraphicFramePr>
        <p:xfrm>
          <a:off x="323528" y="620688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sé\AppData\Local\Microsoft\Windows\Temporary Internet Files\Content.IE5\5DAZU0MD\Phone_icon_rotated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91" y="1403523"/>
            <a:ext cx="2952000" cy="12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sé\AppData\Local\Microsoft\Windows\Temporary Internet Files\Content.IE5\7PM38UIV\email_icon_by_ovilia1024-d5tew7o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12648" r="10051" b="13404"/>
          <a:stretch/>
        </p:blipFill>
        <p:spPr bwMode="auto">
          <a:xfrm>
            <a:off x="3420530" y="3388926"/>
            <a:ext cx="2952000" cy="27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Contacto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067944" y="4437112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jianfe66@gmail.com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67678" y="220486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695 160 125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José\AppData\Local\Microsoft\Windows\Temporary Internet Files\Content.IE5\7PM38UIV\Email-Icon-White-on-Blac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02" y="515719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207146" y="151614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Phone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1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Hoarding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83199656"/>
              </p:ext>
            </p:extLst>
          </p:nvPr>
        </p:nvGraphicFramePr>
        <p:xfrm>
          <a:off x="539552" y="548680"/>
          <a:ext cx="80648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69442571"/>
              </p:ext>
            </p:extLst>
          </p:nvPr>
        </p:nvGraphicFramePr>
        <p:xfrm>
          <a:off x="4305062" y="2924944"/>
          <a:ext cx="483893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51520" y="1628800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Resoloviendo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claridad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simplicidad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honestidad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4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117593882"/>
              </p:ext>
            </p:extLst>
          </p:nvPr>
        </p:nvGraphicFramePr>
        <p:xfrm>
          <a:off x="3851920" y="692696"/>
          <a:ext cx="483893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29155" y="2204864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Resoloviendo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claridad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simplicidad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4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85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51</Words>
  <Application>Microsoft Office PowerPoint</Application>
  <PresentationFormat>Presentación en pantalla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Maquetador Web</vt:lpstr>
      <vt:lpstr>Presentación de PowerPoint</vt:lpstr>
      <vt:lpstr>Presentación de PowerPoint</vt:lpstr>
      <vt:lpstr>Contacto</vt:lpstr>
      <vt:lpstr>Hoarding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Maquetador Web</dc:title>
  <dc:creator>José</dc:creator>
  <cp:lastModifiedBy>José</cp:lastModifiedBy>
  <cp:revision>24</cp:revision>
  <dcterms:created xsi:type="dcterms:W3CDTF">2015-08-19T07:46:16Z</dcterms:created>
  <dcterms:modified xsi:type="dcterms:W3CDTF">2015-08-27T16:43:10Z</dcterms:modified>
</cp:coreProperties>
</file>