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3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2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3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068E-2B80-4B78-9698-8ECD599674E4}" type="datetimeFigureOut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4F92-2BCA-4442-87A3-CFC0CC21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1"/>
          <p:cNvSpPr txBox="1">
            <a:spLocks/>
          </p:cNvSpPr>
          <p:nvPr/>
        </p:nvSpPr>
        <p:spPr>
          <a:xfrm>
            <a:off x="694040" y="5230476"/>
            <a:ext cx="4995333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Jianfson</a:t>
            </a:r>
            <a:r>
              <a:rPr lang="en-US" dirty="0" smtClean="0"/>
              <a:t> Jun 6  2017</a:t>
            </a:r>
            <a:endParaRPr lang="en-US" dirty="0"/>
          </a:p>
        </p:txBody>
      </p:sp>
      <p:sp>
        <p:nvSpPr>
          <p:cNvPr id="5" name="Title 69"/>
          <p:cNvSpPr txBox="1">
            <a:spLocks/>
          </p:cNvSpPr>
          <p:nvPr/>
        </p:nvSpPr>
        <p:spPr>
          <a:xfrm>
            <a:off x="660400" y="1911923"/>
            <a:ext cx="11531600" cy="1835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Gill Sans MT" panose="020B0502020104020203" pitchFamily="34" charset="0"/>
              </a:rPr>
              <a:t/>
            </a:r>
            <a:br>
              <a:rPr lang="en-US" dirty="0" smtClean="0">
                <a:latin typeface="Gill Sans MT" panose="020B0502020104020203" pitchFamily="34" charset="0"/>
              </a:rPr>
            </a:br>
            <a:r>
              <a:rPr lang="en-US" altLang="zh-CN" dirty="0" smtClean="0">
                <a:latin typeface="Gill Sans MT" panose="020B0502020104020203" pitchFamily="34" charset="0"/>
              </a:rPr>
              <a:t>Connectivity Overview</a:t>
            </a:r>
            <a:endParaRPr lang="en-US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0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461437" y="1492370"/>
            <a:ext cx="9969500" cy="4485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/>
              <a:t>Bluetooth is a telecommunications industry specification that describes how mobile devices, computers and other devices can easily communicate with each other using a short-range wireless connection.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/>
              <a:t>The global wireless standard for simple, secure connectivity.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mtClean="0"/>
              <a:t>The radio frequency for Bluetooth is between 2.400 GHZ and 2.4835 GHZ.</a:t>
            </a:r>
          </a:p>
          <a:p>
            <a:endParaRPr lang="zh-CN" altLang="en-US" dirty="0"/>
          </a:p>
        </p:txBody>
      </p:sp>
      <p:sp>
        <p:nvSpPr>
          <p:cNvPr id="5" name="Text Placeholder 15"/>
          <p:cNvSpPr txBox="1">
            <a:spLocks/>
          </p:cNvSpPr>
          <p:nvPr/>
        </p:nvSpPr>
        <p:spPr>
          <a:xfrm>
            <a:off x="457201" y="536366"/>
            <a:ext cx="9144000" cy="486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What is Bluetooth?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5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5"/>
          <p:cNvSpPr txBox="1">
            <a:spLocks/>
          </p:cNvSpPr>
          <p:nvPr/>
        </p:nvSpPr>
        <p:spPr>
          <a:xfrm>
            <a:off x="457201" y="536366"/>
            <a:ext cx="9144000" cy="486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Bluetooth Architecture</a:t>
            </a:r>
          </a:p>
          <a:p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3" y="1242204"/>
            <a:ext cx="5637141" cy="4519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93" y="3195637"/>
            <a:ext cx="6086451" cy="2738527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3" idx="2"/>
            <a:endCxn id="4" idx="0"/>
          </p:cNvCxnSpPr>
          <p:nvPr/>
        </p:nvCxnSpPr>
        <p:spPr>
          <a:xfrm rot="5400000" flipH="1" flipV="1">
            <a:off x="4707431" y="1387649"/>
            <a:ext cx="2565999" cy="6181975"/>
          </a:xfrm>
          <a:prstGeom prst="bentConnector5">
            <a:avLst>
              <a:gd name="adj1" fmla="val -8909"/>
              <a:gd name="adj2" fmla="val 48183"/>
              <a:gd name="adj3" fmla="val 1089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5"/>
          <p:cNvSpPr txBox="1">
            <a:spLocks/>
          </p:cNvSpPr>
          <p:nvPr/>
        </p:nvSpPr>
        <p:spPr>
          <a:xfrm>
            <a:off x="457201" y="536366"/>
            <a:ext cx="9144000" cy="486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Bluetooth Capability Map</a:t>
            </a:r>
          </a:p>
          <a:p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086186" y="4777159"/>
            <a:ext cx="5121275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BaseBand</a:t>
            </a:r>
            <a:endParaRPr lang="x-none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086186" y="5268649"/>
            <a:ext cx="5121275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RADIO</a:t>
            </a:r>
            <a:endParaRPr lang="x-none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86186" y="3730678"/>
            <a:ext cx="5121275" cy="580072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 Controller Interface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HCI</a:t>
            </a:r>
            <a:r>
              <a:rPr lang="zh-CN" altLang="en-US" dirty="0" smtClean="0"/>
              <a:t>）</a:t>
            </a:r>
            <a:endParaRPr lang="x-none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052277" y="2069836"/>
            <a:ext cx="897986" cy="608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HFP</a:t>
            </a:r>
            <a:endParaRPr lang="x-none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953182" y="2063486"/>
            <a:ext cx="1256030" cy="607377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HSP</a:t>
            </a:r>
            <a:endParaRPr lang="x-none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083267" y="2063486"/>
            <a:ext cx="965835" cy="60896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AVRCP</a:t>
            </a:r>
            <a:endParaRPr lang="x-none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086186" y="3200771"/>
            <a:ext cx="5121275" cy="5118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L2CAP</a:t>
            </a:r>
            <a:endParaRPr lang="x-none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5209214" y="2069836"/>
            <a:ext cx="916596" cy="607377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A2DP</a:t>
            </a:r>
            <a:endParaRPr lang="x-none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86186" y="4317419"/>
            <a:ext cx="5121275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LMP</a:t>
            </a:r>
            <a:endParaRPr lang="x-none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690106" y="4300909"/>
            <a:ext cx="740346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80300" y="4871140"/>
            <a:ext cx="21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Bluetooth Controller</a:t>
            </a:r>
            <a:endParaRPr lang="zh-CN" alt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90106" y="2670863"/>
            <a:ext cx="740346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80300" y="2042630"/>
            <a:ext cx="219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Bluetooth </a:t>
            </a:r>
            <a:r>
              <a:rPr lang="en-US" altLang="zh-CN" dirty="0" smtClean="0"/>
              <a:t>Application profile</a:t>
            </a:r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86186" y="2684516"/>
            <a:ext cx="1675195" cy="510540"/>
          </a:xfrm>
          <a:prstGeom prst="rect">
            <a:avLst/>
          </a:prstGeom>
          <a:solidFill>
            <a:srgbClr val="FE9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RFCOMM</a:t>
            </a:r>
            <a:endParaRPr lang="x-none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69892" y="2681023"/>
            <a:ext cx="1439321" cy="510540"/>
          </a:xfrm>
          <a:prstGeom prst="rect">
            <a:avLst/>
          </a:prstGeom>
          <a:solidFill>
            <a:srgbClr val="FE91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OBEX</a:t>
            </a:r>
            <a:endParaRPr lang="x-none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80300" y="3302859"/>
            <a:ext cx="21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Bluetooth 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52277" y="1452300"/>
            <a:ext cx="1249937" cy="608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dirty="0"/>
              <a:t>GoogleCast </a:t>
            </a:r>
            <a:r>
              <a:rPr lang="x-none" altLang="en-US" dirty="0" smtClean="0"/>
              <a:t>Player</a:t>
            </a:r>
            <a:endParaRPr lang="x-none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2083268" y="1451464"/>
            <a:ext cx="969010" cy="60896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BT Player</a:t>
            </a:r>
            <a:endParaRPr lang="x-none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92580" y="1452300"/>
            <a:ext cx="1414881" cy="605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Audio Interface</a:t>
            </a:r>
            <a:endParaRPr lang="x-none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10094" y="1452099"/>
            <a:ext cx="1480404" cy="608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err="1" smtClean="0"/>
              <a:t>FireCast</a:t>
            </a:r>
            <a:r>
              <a:rPr lang="en-US" altLang="en-US" dirty="0" smtClean="0"/>
              <a:t> </a:t>
            </a:r>
            <a:r>
              <a:rPr lang="x-none" altLang="en-US" dirty="0" smtClean="0"/>
              <a:t>Player</a:t>
            </a:r>
            <a:endParaRPr lang="x-none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6113038" y="2076187"/>
            <a:ext cx="1094423" cy="5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 Profiles</a:t>
            </a:r>
            <a:endParaRPr lang="x-none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17725" y="2688961"/>
            <a:ext cx="1989736" cy="5118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SDP</a:t>
            </a:r>
            <a:endParaRPr lang="x-none" altLang="en-US" dirty="0"/>
          </a:p>
        </p:txBody>
      </p:sp>
      <p:sp>
        <p:nvSpPr>
          <p:cNvPr id="25" name="Right Brace 24"/>
          <p:cNvSpPr/>
          <p:nvPr/>
        </p:nvSpPr>
        <p:spPr>
          <a:xfrm>
            <a:off x="7207461" y="2696689"/>
            <a:ext cx="272839" cy="16042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ight Brace 25"/>
          <p:cNvSpPr/>
          <p:nvPr/>
        </p:nvSpPr>
        <p:spPr>
          <a:xfrm>
            <a:off x="7212015" y="4308637"/>
            <a:ext cx="272839" cy="147182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2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Xin</dc:creator>
  <cp:lastModifiedBy>Jiang, Xin</cp:lastModifiedBy>
  <cp:revision>1</cp:revision>
  <dcterms:created xsi:type="dcterms:W3CDTF">2017-09-20T01:55:21Z</dcterms:created>
  <dcterms:modified xsi:type="dcterms:W3CDTF">2017-09-20T01:58:53Z</dcterms:modified>
</cp:coreProperties>
</file>