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Regular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Regular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OswaldRegular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e2fcdc4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e2fcdc4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Introduction all team member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Describe your theme/topic area and why you choose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ec7407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ec7407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ec74073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ec74073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ec7407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ec7407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ec7407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ec7407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ed37dc8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ed37dc8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e2fcdc4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e2fcdc4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ed37dc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ed37dc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268468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268468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Identify your data source and particular issues or challenges you had with the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268468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268468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say this chosen graph is challenging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ec7407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ec7407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268468ba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268468ba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ed37dc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ed37dc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e2fcdc4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e2fcdc4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27850" y="0"/>
            <a:ext cx="9171846" cy="3038688"/>
          </a:xfrm>
          <a:prstGeom prst="flowChartDocumen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0" y="3725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Deconstruct/Reconstruct Project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382025" y="396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Team 6: Christopher Conlan, Bryan Hannah, Jiao Jiang, Lucio Maestrello</a:t>
            </a:r>
            <a:endParaRPr sz="2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040450" y="3285325"/>
            <a:ext cx="50631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Regular"/>
                <a:ea typeface="Oswald Regular"/>
                <a:cs typeface="Oswald Regular"/>
                <a:sym typeface="Oswald Regular"/>
              </a:rPr>
              <a:t>Fast Food Chains in America</a:t>
            </a:r>
            <a:endParaRPr sz="2400"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Reconstructed </a:t>
            </a:r>
            <a:r>
              <a:rPr lang="en"/>
              <a:t>Vis #2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000"/>
            <a:ext cx="69342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Reconstructed </a:t>
            </a:r>
            <a:r>
              <a:rPr lang="en"/>
              <a:t>Vis #3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3750"/>
            <a:ext cx="45624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75" y="24700"/>
            <a:ext cx="6746800" cy="50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r>
              <a:rPr lang="en"/>
              <a:t>Summary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07975" y="13164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Oswald"/>
                <a:ea typeface="Oswald"/>
                <a:cs typeface="Oswald"/>
                <a:sym typeface="Oswald"/>
              </a:rPr>
              <a:t>Original Dashboard</a:t>
            </a:r>
            <a:endParaRPr sz="2400" u="sng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Concise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Captivating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832400" y="13164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Oswald"/>
                <a:ea typeface="Oswald"/>
                <a:cs typeface="Oswald"/>
                <a:sym typeface="Oswald"/>
              </a:rPr>
              <a:t>Recreated Dashboard</a:t>
            </a:r>
            <a:endParaRPr sz="2400" u="sng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Concise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Captivating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25" y="2615750"/>
            <a:ext cx="857250" cy="6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25" y="3312738"/>
            <a:ext cx="857250" cy="6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00" y="4081700"/>
            <a:ext cx="857250" cy="6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150" y="3443959"/>
            <a:ext cx="477000" cy="39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150" y="4170025"/>
            <a:ext cx="477000" cy="3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475" y="2746971"/>
            <a:ext cx="477000" cy="39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75" y="1986159"/>
            <a:ext cx="477000" cy="39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00" y="1879663"/>
            <a:ext cx="857250" cy="65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3583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Recommendations:</a:t>
            </a:r>
            <a:endParaRPr sz="1800" u="sng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Invest in top U.S. chain → McDonald’s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Increasing number of locations does not guarantee more sales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6"/>
          <p:cNvSpPr txBox="1"/>
          <p:nvPr>
            <p:ph idx="2" type="body"/>
          </p:nvPr>
        </p:nvSpPr>
        <p:spPr>
          <a:xfrm>
            <a:off x="4832400" y="13583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What’s Next:</a:t>
            </a:r>
            <a:endParaRPr sz="1800" u="sng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Add location map with top chain in U.S.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Time Series/Forecasting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400" y="3074050"/>
            <a:ext cx="3887351" cy="20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20600" y="2005525"/>
            <a:ext cx="1993200" cy="18198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Data Source/ Original Dashboard</a:t>
            </a:r>
            <a:endParaRPr sz="2400"/>
          </a:p>
        </p:txBody>
      </p:sp>
      <p:sp>
        <p:nvSpPr>
          <p:cNvPr id="74" name="Google Shape;74;p14"/>
          <p:cNvSpPr/>
          <p:nvPr/>
        </p:nvSpPr>
        <p:spPr>
          <a:xfrm>
            <a:off x="2513800" y="2005525"/>
            <a:ext cx="1993200" cy="1819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Issues/ Concerns with Dashboard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07000" y="2005525"/>
            <a:ext cx="2114700" cy="18198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Deconstruction/Reconstruction </a:t>
            </a:r>
            <a:endParaRPr sz="2400"/>
          </a:p>
        </p:txBody>
      </p:sp>
      <p:sp>
        <p:nvSpPr>
          <p:cNvPr id="76" name="Google Shape;76;p14"/>
          <p:cNvSpPr/>
          <p:nvPr/>
        </p:nvSpPr>
        <p:spPr>
          <a:xfrm>
            <a:off x="6621700" y="2036425"/>
            <a:ext cx="2047200" cy="17580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Final Dashboard</a:t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Dashboards?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879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Characteristics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: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Visualization that conveys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meaning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from multiple charts/graphs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Often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interactive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9086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Tips for Success: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Identify a question to answer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Know your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audience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Ensure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usability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Provide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actionable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results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25" y="1225250"/>
            <a:ext cx="7175351" cy="38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92725" y="933925"/>
            <a:ext cx="14079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42" y="0"/>
            <a:ext cx="71655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501775" y="1389875"/>
            <a:ext cx="2060400" cy="8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393200" y="2303850"/>
            <a:ext cx="1346700" cy="1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89750" y="4890475"/>
            <a:ext cx="1407900" cy="1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572000" y="3324800"/>
            <a:ext cx="254700" cy="113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271650" y="1389875"/>
            <a:ext cx="2060400" cy="8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889750" y="1389875"/>
            <a:ext cx="2060400" cy="8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038275" y="2303850"/>
            <a:ext cx="2293800" cy="51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773050" y="2303850"/>
            <a:ext cx="2293800" cy="51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393200" y="2571750"/>
            <a:ext cx="2232600" cy="1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381100" y="3036950"/>
            <a:ext cx="190800" cy="171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45850" y="4007650"/>
            <a:ext cx="912000" cy="62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89250" y="3036950"/>
            <a:ext cx="3297000" cy="171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875" y="2571750"/>
            <a:ext cx="6781124" cy="245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876" y="158975"/>
            <a:ext cx="6781124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979100" y="2362875"/>
            <a:ext cx="7438500" cy="13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717900" y="106350"/>
            <a:ext cx="3426300" cy="49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89775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Deconstruction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811675"/>
            <a:ext cx="8520600" cy="309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192"/>
            <a:ext cx="9144001" cy="42523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13750" y="4031400"/>
            <a:ext cx="14406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932675" y="1972225"/>
            <a:ext cx="5736600" cy="26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0" y="891200"/>
            <a:ext cx="7513750" cy="397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113750" y="1577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 Steps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6113"/>
            <a:ext cx="9143998" cy="4814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Added Menu Category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Added Year 2015, 2016 &amp; 2018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Data Cleaning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075" y="0"/>
            <a:ext cx="54689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756175" y="55800"/>
            <a:ext cx="863400" cy="503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537225" y="0"/>
            <a:ext cx="557400" cy="503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33875" y="753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Reconstructed Vis #1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188"/>
            <a:ext cx="74676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