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818005"/>
          </a:xfrm>
        </p:spPr>
        <p:txBody>
          <a:bodyPr/>
          <a:p>
            <a:r>
              <a:rPr lang="en-US" altLang="zh-CN"/>
              <a:t>DB result summary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449910"/>
            <a:ext cx="9799200" cy="1472400"/>
          </a:xfrm>
        </p:spPr>
        <p:txBody>
          <a:bodyPr/>
          <a:p>
            <a:r>
              <a:rPr lang="zh-CN" altLang="en-US"/>
              <a:t>在此，我对所有得到的分析结果做了汇总，并作了一定的</a:t>
            </a:r>
            <a:r>
              <a:rPr lang="zh-CN" altLang="en-US"/>
              <a:t>解释，应该会对网页制作有所</a:t>
            </a:r>
            <a:r>
              <a:rPr lang="zh-CN" altLang="en-US"/>
              <a:t>帮助。</a:t>
            </a:r>
            <a:endParaRPr lang="zh-CN" altLang="en-US"/>
          </a:p>
          <a:p>
            <a:r>
              <a:rPr lang="en-US" altLang="zh-CN"/>
              <a:t>junya</a:t>
            </a:r>
            <a:r>
              <a:rPr lang="en-US" altLang="zh-CN"/>
              <a:t>o 0526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6930" y="306705"/>
            <a:ext cx="9800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首先我们通过分析</a:t>
            </a:r>
            <a:r>
              <a:rPr lang="en-US" altLang="zh-CN"/>
              <a:t>scRNA-seq</a:t>
            </a:r>
            <a:r>
              <a:rPr lang="zh-CN" altLang="en-US"/>
              <a:t>和</a:t>
            </a:r>
            <a:r>
              <a:rPr lang="en-US" altLang="zh-CN"/>
              <a:t>scATAC-seq data </a:t>
            </a:r>
            <a:r>
              <a:rPr lang="zh-CN" altLang="en-US"/>
              <a:t>得到了</a:t>
            </a:r>
            <a:r>
              <a:rPr lang="en-US" altLang="zh-CN"/>
              <a:t>cell type-specific variable peak &amp; gene</a:t>
            </a:r>
            <a:r>
              <a:rPr lang="zh-CN" altLang="en-US"/>
              <a:t>（在单个</a:t>
            </a:r>
            <a:r>
              <a:rPr lang="en-US" altLang="zh-CN"/>
              <a:t>cell type</a:t>
            </a:r>
            <a:r>
              <a:rPr lang="zh-CN" altLang="en-US"/>
              <a:t>中有表达的基因和有</a:t>
            </a:r>
            <a:r>
              <a:rPr lang="en-US" altLang="zh-CN"/>
              <a:t>count</a:t>
            </a:r>
            <a:r>
              <a:rPr lang="zh-CN" altLang="en-US"/>
              <a:t>的</a:t>
            </a:r>
            <a:r>
              <a:rPr lang="en-US" altLang="zh-CN"/>
              <a:t>peak</a:t>
            </a:r>
            <a:r>
              <a:rPr lang="zh-CN" altLang="en-US"/>
              <a:t>）。然后用这些</a:t>
            </a:r>
            <a:r>
              <a:rPr lang="en-US" altLang="zh-CN"/>
              <a:t>peak region</a:t>
            </a:r>
            <a:r>
              <a:rPr lang="zh-CN" altLang="en-US"/>
              <a:t>或者</a:t>
            </a:r>
            <a:r>
              <a:rPr lang="en-US" altLang="zh-CN"/>
              <a:t>gene</a:t>
            </a:r>
            <a:r>
              <a:rPr lang="zh-CN" altLang="en-US"/>
              <a:t>的</a:t>
            </a:r>
            <a:r>
              <a:rPr lang="en-US" altLang="zh-CN"/>
              <a:t>tss region</a:t>
            </a:r>
            <a:r>
              <a:rPr lang="zh-CN" altLang="en-US"/>
              <a:t>和</a:t>
            </a:r>
            <a:r>
              <a:rPr lang="en-US" altLang="zh-CN"/>
              <a:t>GWAS</a:t>
            </a:r>
            <a:r>
              <a:rPr lang="zh-CN" altLang="en-US"/>
              <a:t>一起做</a:t>
            </a:r>
            <a:r>
              <a:rPr lang="en-US" altLang="zh-CN"/>
              <a:t>LDSC analysis</a:t>
            </a:r>
            <a:r>
              <a:rPr lang="zh-CN" altLang="en-US"/>
              <a:t>，从而得到了和</a:t>
            </a:r>
            <a:r>
              <a:rPr lang="en-US" altLang="zh-CN"/>
              <a:t> disease</a:t>
            </a:r>
            <a:r>
              <a:rPr lang="zh-CN" altLang="en-US"/>
              <a:t>显著相关的</a:t>
            </a:r>
            <a:r>
              <a:rPr lang="en-US" altLang="zh-CN"/>
              <a:t>cell type</a:t>
            </a:r>
            <a:r>
              <a:rPr lang="zh-CN" altLang="en-US"/>
              <a:t>。我们取了</a:t>
            </a:r>
            <a:r>
              <a:rPr lang="en-US" altLang="zh-CN"/>
              <a:t>LDSC pvalue</a:t>
            </a:r>
            <a:r>
              <a:rPr lang="zh-CN" altLang="en-US"/>
              <a:t>的</a:t>
            </a:r>
            <a:r>
              <a:rPr lang="en-US" altLang="zh-CN"/>
              <a:t>-log10</a:t>
            </a:r>
            <a:r>
              <a:rPr lang="zh-CN" altLang="en-US"/>
              <a:t>，画了如下热图，从而展示</a:t>
            </a:r>
            <a:r>
              <a:rPr lang="en-US" altLang="zh-CN"/>
              <a:t>cell type</a:t>
            </a:r>
            <a:r>
              <a:rPr lang="zh-CN" altLang="en-US"/>
              <a:t>和</a:t>
            </a:r>
            <a:r>
              <a:rPr lang="en-US" altLang="zh-CN"/>
              <a:t>disease</a:t>
            </a:r>
            <a:r>
              <a:rPr lang="zh-CN" altLang="en-US"/>
              <a:t>的关系。并且做了一个表列出了该</a:t>
            </a:r>
            <a:r>
              <a:rPr lang="en-US" altLang="zh-CN"/>
              <a:t>disease</a:t>
            </a:r>
            <a:r>
              <a:rPr lang="zh-CN" altLang="en-US"/>
              <a:t>所有显著的</a:t>
            </a:r>
            <a:r>
              <a:rPr lang="en-US" altLang="zh-CN"/>
              <a:t>cell type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4565" y="1853565"/>
            <a:ext cx="5765165" cy="4351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16090" y="2631440"/>
            <a:ext cx="5039360" cy="26777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6930" y="306705"/>
            <a:ext cx="9800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然后，如果某一个</a:t>
            </a:r>
            <a:r>
              <a:rPr lang="en-US" altLang="zh-CN"/>
              <a:t>disease</a:t>
            </a:r>
            <a:r>
              <a:rPr lang="zh-CN" altLang="en-US"/>
              <a:t>显著相关的</a:t>
            </a:r>
            <a:r>
              <a:rPr lang="en-US" altLang="zh-CN"/>
              <a:t>cell type number&gt;1</a:t>
            </a:r>
            <a:r>
              <a:rPr lang="zh-CN" altLang="en-US"/>
              <a:t>，我们就对这些</a:t>
            </a:r>
            <a:r>
              <a:rPr lang="en-US" altLang="zh-CN"/>
              <a:t>cell type</a:t>
            </a:r>
            <a:r>
              <a:rPr lang="zh-CN" altLang="en-US"/>
              <a:t>作</a:t>
            </a:r>
            <a:r>
              <a:rPr lang="en-US" altLang="zh-CN"/>
              <a:t>cell cell communicaiton analysis</a:t>
            </a:r>
            <a:r>
              <a:rPr lang="zh-CN" altLang="en-US"/>
              <a:t>，得到如下结果，</a:t>
            </a:r>
            <a:r>
              <a:rPr lang="en-US" altLang="zh-CN"/>
              <a:t>edge</a:t>
            </a:r>
            <a:r>
              <a:rPr lang="zh-CN" altLang="en-US"/>
              <a:t>越粗调控越强、例如Homeostasis_model_assessment_of_insulin_resistance这个疾病显著和</a:t>
            </a:r>
            <a:r>
              <a:rPr lang="en-US" altLang="zh-CN"/>
              <a:t>EC,MAC,AD</a:t>
            </a:r>
            <a:r>
              <a:rPr lang="zh-CN" altLang="en-US"/>
              <a:t>相关（</a:t>
            </a:r>
            <a:r>
              <a:rPr lang="en-US" altLang="zh-CN"/>
              <a:t>silde 2</a:t>
            </a:r>
            <a:r>
              <a:rPr lang="zh-CN" altLang="en-US"/>
              <a:t>的结果），我们就做了如下细胞通讯</a:t>
            </a:r>
            <a:r>
              <a:rPr lang="zh-CN" altLang="en-US"/>
              <a:t>网络。</a:t>
            </a:r>
            <a:endParaRPr lang="zh-CN" altLang="en-US"/>
          </a:p>
        </p:txBody>
      </p:sp>
      <p:pic>
        <p:nvPicPr>
          <p:cNvPr id="2" name="图片 1" descr="Homeostasis_model_assessment_of_insulin_resist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265" y="1483360"/>
            <a:ext cx="7620000" cy="4572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6930" y="306705"/>
            <a:ext cx="980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接下来，我们针对每个</a:t>
            </a:r>
            <a:r>
              <a:rPr lang="en-US" altLang="zh-CN"/>
              <a:t>disease</a:t>
            </a:r>
            <a:r>
              <a:rPr lang="zh-CN" altLang="en-US"/>
              <a:t>显著的每个</a:t>
            </a:r>
            <a:r>
              <a:rPr lang="en-US" altLang="zh-CN"/>
              <a:t>cell type</a:t>
            </a:r>
            <a:r>
              <a:rPr lang="zh-CN" altLang="en-US"/>
              <a:t>进行单独分析。首先，我们把该</a:t>
            </a:r>
            <a:r>
              <a:rPr lang="en-US" altLang="zh-CN"/>
              <a:t>disease</a:t>
            </a:r>
            <a:r>
              <a:rPr lang="zh-CN" altLang="en-US"/>
              <a:t>对应的</a:t>
            </a:r>
            <a:r>
              <a:rPr lang="en-US" altLang="zh-CN"/>
              <a:t>gwas snp</a:t>
            </a:r>
            <a:r>
              <a:rPr lang="zh-CN" altLang="en-US"/>
              <a:t>位点和</a:t>
            </a:r>
            <a:r>
              <a:rPr lang="en-US" altLang="zh-CN"/>
              <a:t>cell type</a:t>
            </a:r>
            <a:r>
              <a:rPr lang="zh-CN" altLang="en-US"/>
              <a:t>中的</a:t>
            </a:r>
            <a:r>
              <a:rPr lang="en-US" altLang="zh-CN"/>
              <a:t>variable peak</a:t>
            </a:r>
            <a:r>
              <a:rPr lang="zh-CN" altLang="en-US"/>
              <a:t>和</a:t>
            </a:r>
            <a:r>
              <a:rPr lang="en-US" altLang="zh-CN"/>
              <a:t>variable gene tss region</a:t>
            </a:r>
            <a:r>
              <a:rPr lang="zh-CN" altLang="en-US"/>
              <a:t>作</a:t>
            </a:r>
            <a:r>
              <a:rPr lang="en-US" altLang="zh-CN"/>
              <a:t>overlap</a:t>
            </a:r>
            <a:r>
              <a:rPr lang="zh-CN" altLang="en-US"/>
              <a:t>。得到和</a:t>
            </a:r>
            <a:r>
              <a:rPr lang="en-US" altLang="zh-CN"/>
              <a:t>snp</a:t>
            </a:r>
            <a:r>
              <a:rPr lang="zh-CN" altLang="en-US"/>
              <a:t>有</a:t>
            </a:r>
            <a:r>
              <a:rPr lang="en-US" altLang="zh-CN"/>
              <a:t>overlap</a:t>
            </a:r>
            <a:r>
              <a:rPr lang="zh-CN" altLang="en-US"/>
              <a:t>的</a:t>
            </a:r>
            <a:r>
              <a:rPr lang="en-US" altLang="zh-CN"/>
              <a:t>peak</a:t>
            </a:r>
            <a:r>
              <a:rPr lang="zh-CN" altLang="en-US"/>
              <a:t>和</a:t>
            </a:r>
            <a:r>
              <a:rPr lang="en-US" altLang="zh-CN"/>
              <a:t>gene</a:t>
            </a:r>
            <a:r>
              <a:rPr lang="zh-CN" altLang="en-US"/>
              <a:t>。这些</a:t>
            </a:r>
            <a:r>
              <a:rPr lang="en-US" altLang="zh-CN"/>
              <a:t>gene</a:t>
            </a:r>
            <a:r>
              <a:rPr lang="zh-CN" altLang="en-US"/>
              <a:t>和</a:t>
            </a:r>
            <a:r>
              <a:rPr lang="en-US" altLang="zh-CN"/>
              <a:t>peak</a:t>
            </a:r>
            <a:r>
              <a:rPr lang="zh-CN" altLang="en-US"/>
              <a:t>我们认为和该</a:t>
            </a:r>
            <a:r>
              <a:rPr lang="en-US" altLang="zh-CN"/>
              <a:t>disease</a:t>
            </a:r>
            <a:r>
              <a:rPr lang="zh-CN" altLang="en-US"/>
              <a:t>显著相关（结果以</a:t>
            </a:r>
            <a:r>
              <a:rPr lang="en-US" altLang="zh-CN"/>
              <a:t>table</a:t>
            </a:r>
            <a:r>
              <a:rPr lang="zh-CN" altLang="en-US"/>
              <a:t>展示）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69565" y="1704340"/>
            <a:ext cx="6947535" cy="4504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6930" y="306705"/>
            <a:ext cx="9800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然后，我们对这些</a:t>
            </a:r>
            <a:r>
              <a:rPr lang="en-US" altLang="zh-CN"/>
              <a:t>overlap</a:t>
            </a:r>
            <a:r>
              <a:rPr lang="zh-CN" altLang="en-US"/>
              <a:t>到的基因和</a:t>
            </a:r>
            <a:r>
              <a:rPr lang="en-US" altLang="zh-CN"/>
              <a:t>peak</a:t>
            </a:r>
            <a:r>
              <a:rPr lang="zh-CN" altLang="en-US"/>
              <a:t>做</a:t>
            </a:r>
            <a:r>
              <a:rPr lang="en-US" altLang="zh-CN"/>
              <a:t>go</a:t>
            </a:r>
            <a:r>
              <a:rPr lang="zh-CN" altLang="en-US"/>
              <a:t>和</a:t>
            </a:r>
            <a:r>
              <a:rPr lang="en-US" altLang="zh-CN"/>
              <a:t>kegg</a:t>
            </a:r>
            <a:r>
              <a:rPr lang="zh-CN" altLang="en-US"/>
              <a:t>的富集分析。（</a:t>
            </a:r>
            <a:r>
              <a:rPr lang="en-US" altLang="zh-CN"/>
              <a:t>peak</a:t>
            </a:r>
            <a:r>
              <a:rPr lang="zh-CN" altLang="en-US"/>
              <a:t>的话是用</a:t>
            </a:r>
            <a:r>
              <a:rPr lang="en-US" altLang="zh-CN"/>
              <a:t>peak annotated gene</a:t>
            </a:r>
            <a:r>
              <a:rPr lang="zh-CN" altLang="en-US"/>
              <a:t>做</a:t>
            </a:r>
            <a:r>
              <a:rPr lang="zh-CN" altLang="en-US"/>
              <a:t>富集分析）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83705" y="2357755"/>
            <a:ext cx="5194935" cy="3554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3930" y="1902460"/>
            <a:ext cx="215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kegg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49045" y="2426970"/>
            <a:ext cx="4846955" cy="331851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806700" y="1902460"/>
            <a:ext cx="215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go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6930" y="306705"/>
            <a:ext cx="980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最后，我们用这些和</a:t>
            </a:r>
            <a:r>
              <a:rPr lang="en-US" altLang="zh-CN"/>
              <a:t>snp overlapped gene</a:t>
            </a:r>
            <a:r>
              <a:rPr lang="zh-CN" altLang="en-US"/>
              <a:t>和</a:t>
            </a:r>
            <a:r>
              <a:rPr lang="en-US" altLang="zh-CN"/>
              <a:t>peak</a:t>
            </a:r>
            <a:r>
              <a:rPr lang="zh-CN" altLang="en-US"/>
              <a:t>来构建</a:t>
            </a:r>
            <a:r>
              <a:rPr lang="en-US" altLang="zh-CN"/>
              <a:t>Gene regulatory network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815" y="1099820"/>
            <a:ext cx="6807200" cy="5200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COMMONDATA" val="eyJoZGlkIjoiNDZlOWYyMjMwZTMyNjIxNmI3MDU1MzM5NjY1NDdjOG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演示</Application>
  <PresentationFormat>宽屏</PresentationFormat>
  <Paragraphs>19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DB result summary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JJY</cp:lastModifiedBy>
  <cp:revision>156</cp:revision>
  <dcterms:created xsi:type="dcterms:W3CDTF">2019-06-19T02:08:00Z</dcterms:created>
  <dcterms:modified xsi:type="dcterms:W3CDTF">2023-05-25T15:16:52Z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0446A4D1BA15449791AC6B731DC53277_11</vt:lpwstr>
  </property>
</Properties>
</file>